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</p:sldMasterIdLst>
  <p:notesMasterIdLst>
    <p:notesMasterId r:id="rId12"/>
  </p:notesMasterIdLst>
  <p:sldIdLst>
    <p:sldId id="1117" r:id="rId5"/>
    <p:sldId id="1087" r:id="rId6"/>
    <p:sldId id="1110" r:id="rId7"/>
    <p:sldId id="1128" r:id="rId8"/>
    <p:sldId id="1122" r:id="rId9"/>
    <p:sldId id="1126" r:id="rId10"/>
    <p:sldId id="112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06BA30C-9085-94A7-0C5C-864E2FB48235}" name="Heather Murray" initials="HM" userId="S::h.murray@thebenchmarkingnetwork.co.uk::6029a426-149b-486d-9097-fc5d7cd5a838" providerId="AD"/>
  <p188:author id="{C8DDE267-4C7C-7D82-928B-BF37C7ABA23A}" name="Joylin Brockett" initials="JB" userId="S::j.brockett@thebenchmarkingnetwork.co.uk::793ab010-94c2-45cf-9356-846f7e6e8d3c" providerId="AD"/>
  <p188:author id="{9B29F695-7C96-2997-AD87-6892F1D82B9F}" name="Lillie Phillips" initials="LP" userId="S::l.phillips@thebenchmarkingnetwork.co.uk::035334ed-d4e2-432e-ba0a-5260c44d3878" providerId="AD"/>
  <p188:author id="{666051A9-B2BB-ACD3-D7FF-D2945D1E50B8}" name="Giovanny Zapata" initials="GZ" userId="S::g.zapata@thebenchmarkingnetwork.co.uk::fdad7e82-a22f-443a-8b71-e61d8c292b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2B93"/>
    <a:srgbClr val="CEA011"/>
    <a:srgbClr val="FFFF99"/>
    <a:srgbClr val="FFFFFF"/>
    <a:srgbClr val="F8FAF8"/>
    <a:srgbClr val="3B0D5E"/>
    <a:srgbClr val="E8EAE7"/>
    <a:srgbClr val="CDD1CC"/>
    <a:srgbClr val="F4ECFA"/>
    <a:srgbClr val="E4D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792" autoAdjust="0"/>
  </p:normalViewPr>
  <p:slideViewPr>
    <p:cSldViewPr snapToGrid="0">
      <p:cViewPr varScale="1">
        <p:scale>
          <a:sx n="50" d="100"/>
          <a:sy n="50" d="100"/>
        </p:scale>
        <p:origin x="118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ovanny Zapata" userId="fdad7e82-a22f-443a-8b71-e61d8c292b5e" providerId="ADAL" clId="{19ECC8A1-A9F5-4ACC-B257-1C0F6BDECBF7}"/>
    <pc:docChg chg="delSld">
      <pc:chgData name="Giovanny Zapata" userId="fdad7e82-a22f-443a-8b71-e61d8c292b5e" providerId="ADAL" clId="{19ECC8A1-A9F5-4ACC-B257-1C0F6BDECBF7}" dt="2026-06-12T11:21:14.367" v="0" actId="47"/>
      <pc:docMkLst>
        <pc:docMk/>
      </pc:docMkLst>
      <pc:sldChg chg="del">
        <pc:chgData name="Giovanny Zapata" userId="fdad7e82-a22f-443a-8b71-e61d8c292b5e" providerId="ADAL" clId="{19ECC8A1-A9F5-4ACC-B257-1C0F6BDECBF7}" dt="2026-06-12T11:21:14.367" v="0" actId="47"/>
        <pc:sldMkLst>
          <pc:docMk/>
          <pc:sldMk cId="2329865888" sldId="112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rcigroupuk.sharepoint.com/sites/TBNIntranet/Shared%20Documents/Team%20Folders/Clinical%20Audit%20Programme/NACEL/2026/Meetings/Internal/Face-to-Face%20Meetings/20.04.26/CNR%20and%20BS%20Analysi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https://rcigroupuk.sharepoint.com/sites/TBNIntranet/Shared%20Documents/Team%20Folders/Clinical%20Audit%20Programme/NACEL/2026/Meetings/Internal/Face-to-Face%20Meetings/20.04.26/CNR%20and%20BS%20Analysis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https://rcigroupuk.sharepoint.com/sites/TBNIntranet/Shared%20Documents/Team%20Folders/Clinical%20Audit%20Programme/NACEL/2026/Meetings/Internal/Face-to-Face%20Meetings/20.04.26/CNR%20and%20BS%20Analysi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rgbClr val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Sheet1!$A$4:$A$7</c:f>
              <c:strCache>
                <c:ptCount val="4"/>
                <c:pt idx="0">
                  <c:v>Case Note Review</c:v>
                </c:pt>
                <c:pt idx="1">
                  <c:v>Bereavement Survey</c:v>
                </c:pt>
                <c:pt idx="2">
                  <c:v>Staff Reported Measure</c:v>
                </c:pt>
                <c:pt idx="3">
                  <c:v>Hospital/Site Overview</c:v>
                </c:pt>
              </c:strCache>
            </c:strRef>
          </c:cat>
          <c:val>
            <c:numRef>
              <c:f>Sheet1!$B$4:$B$7</c:f>
              <c:numCache>
                <c:formatCode>General</c:formatCode>
                <c:ptCount val="4"/>
                <c:pt idx="0">
                  <c:v>11034</c:v>
                </c:pt>
                <c:pt idx="1">
                  <c:v>790</c:v>
                </c:pt>
                <c:pt idx="3">
                  <c:v>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AC-4E0D-8D47-137FBE5EE322}"/>
            </c:ext>
          </c:extLst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rgbClr val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Sheet1!$A$4:$A$7</c:f>
              <c:strCache>
                <c:ptCount val="4"/>
                <c:pt idx="0">
                  <c:v>Case Note Review</c:v>
                </c:pt>
                <c:pt idx="1">
                  <c:v>Bereavement Survey</c:v>
                </c:pt>
                <c:pt idx="2">
                  <c:v>Staff Reported Measure</c:v>
                </c:pt>
                <c:pt idx="3">
                  <c:v>Hospital/Site Overview</c:v>
                </c:pt>
              </c:strCache>
            </c:strRef>
          </c:cat>
          <c:val>
            <c:numRef>
              <c:f>Sheet1!$C$4:$C$7</c:f>
              <c:numCache>
                <c:formatCode>General</c:formatCode>
                <c:ptCount val="4"/>
                <c:pt idx="0">
                  <c:v>6730</c:v>
                </c:pt>
                <c:pt idx="1">
                  <c:v>1581</c:v>
                </c:pt>
                <c:pt idx="3">
                  <c:v>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1AC-4E0D-8D47-137FBE5EE322}"/>
            </c:ext>
          </c:extLst>
        </c:ser>
        <c:ser>
          <c:idx val="2"/>
          <c:order val="2"/>
          <c:tx>
            <c:strRef>
              <c:f>Sheet1!$D$3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FFFF99"/>
            </a:solidFill>
            <a:ln>
              <a:solidFill>
                <a:srgbClr val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Sheet1!$A$4:$A$7</c:f>
              <c:strCache>
                <c:ptCount val="4"/>
                <c:pt idx="0">
                  <c:v>Case Note Review</c:v>
                </c:pt>
                <c:pt idx="1">
                  <c:v>Bereavement Survey</c:v>
                </c:pt>
                <c:pt idx="2">
                  <c:v>Staff Reported Measure</c:v>
                </c:pt>
                <c:pt idx="3">
                  <c:v>Hospital/Site Overview</c:v>
                </c:pt>
              </c:strCache>
            </c:strRef>
          </c:cat>
          <c:val>
            <c:numRef>
              <c:f>Sheet1!$D$4:$D$7</c:f>
              <c:numCache>
                <c:formatCode>General</c:formatCode>
                <c:ptCount val="4"/>
                <c:pt idx="0">
                  <c:v>6823</c:v>
                </c:pt>
                <c:pt idx="1">
                  <c:v>3118</c:v>
                </c:pt>
                <c:pt idx="2">
                  <c:v>11045</c:v>
                </c:pt>
                <c:pt idx="3">
                  <c:v>239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AC-4E0D-8D47-137FBE5EE322}"/>
            </c:ext>
          </c:extLst>
        </c:ser>
        <c:ser>
          <c:idx val="3"/>
          <c:order val="3"/>
          <c:tx>
            <c:strRef>
              <c:f>Sheet1!$E$3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28590F"/>
            </a:solidFill>
            <a:ln>
              <a:solidFill>
                <a:srgbClr val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Sheet1!$A$4:$A$7</c:f>
              <c:strCache>
                <c:ptCount val="4"/>
                <c:pt idx="0">
                  <c:v>Case Note Review</c:v>
                </c:pt>
                <c:pt idx="1">
                  <c:v>Bereavement Survey</c:v>
                </c:pt>
                <c:pt idx="2">
                  <c:v>Staff Reported Measure</c:v>
                </c:pt>
                <c:pt idx="3">
                  <c:v>Hospital/Site Overview</c:v>
                </c:pt>
              </c:strCache>
            </c:strRef>
          </c:cat>
          <c:val>
            <c:numRef>
              <c:f>Sheet1!$E$4:$E$7</c:f>
              <c:numCache>
                <c:formatCode>General</c:formatCode>
                <c:ptCount val="4"/>
                <c:pt idx="0">
                  <c:v>7620</c:v>
                </c:pt>
                <c:pt idx="1">
                  <c:v>3600</c:v>
                </c:pt>
                <c:pt idx="2">
                  <c:v>11143</c:v>
                </c:pt>
                <c:pt idx="3">
                  <c:v>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1AC-4E0D-8D47-137FBE5EE322}"/>
            </c:ext>
          </c:extLst>
        </c:ser>
        <c:ser>
          <c:idx val="4"/>
          <c:order val="4"/>
          <c:tx>
            <c:strRef>
              <c:f>Sheet1!$F$3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rgbClr val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Sheet1!$A$4:$A$7</c:f>
              <c:strCache>
                <c:ptCount val="4"/>
                <c:pt idx="0">
                  <c:v>Case Note Review</c:v>
                </c:pt>
                <c:pt idx="1">
                  <c:v>Bereavement Survey</c:v>
                </c:pt>
                <c:pt idx="2">
                  <c:v>Staff Reported Measure</c:v>
                </c:pt>
                <c:pt idx="3">
                  <c:v>Hospital/Site Overview</c:v>
                </c:pt>
              </c:strCache>
            </c:strRef>
          </c:cat>
          <c:val>
            <c:numRef>
              <c:f>Sheet1!$F$4:$F$7</c:f>
              <c:numCache>
                <c:formatCode>General</c:formatCode>
                <c:ptCount val="4"/>
                <c:pt idx="0">
                  <c:v>20954</c:v>
                </c:pt>
                <c:pt idx="1">
                  <c:v>7354</c:v>
                </c:pt>
                <c:pt idx="2">
                  <c:v>14406</c:v>
                </c:pt>
                <c:pt idx="3">
                  <c:v>238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1AC-4E0D-8D47-137FBE5EE322}"/>
            </c:ext>
          </c:extLst>
        </c:ser>
        <c:ser>
          <c:idx val="5"/>
          <c:order val="5"/>
          <c:tx>
            <c:strRef>
              <c:f>Sheet1!$G$3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A02B93"/>
            </a:solidFill>
            <a:ln>
              <a:solidFill>
                <a:srgbClr val="000000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Sheet1!$A$4:$A$7</c:f>
              <c:strCache>
                <c:ptCount val="4"/>
                <c:pt idx="0">
                  <c:v>Case Note Review</c:v>
                </c:pt>
                <c:pt idx="1">
                  <c:v>Bereavement Survey</c:v>
                </c:pt>
                <c:pt idx="2">
                  <c:v>Staff Reported Measure</c:v>
                </c:pt>
                <c:pt idx="3">
                  <c:v>Hospital/Site Overview</c:v>
                </c:pt>
              </c:strCache>
            </c:strRef>
          </c:cat>
          <c:val>
            <c:numRef>
              <c:f>Sheet1!$G$4:$G$7</c:f>
              <c:numCache>
                <c:formatCode>General</c:formatCode>
                <c:ptCount val="4"/>
                <c:pt idx="0">
                  <c:v>19705</c:v>
                </c:pt>
                <c:pt idx="1">
                  <c:v>5994</c:v>
                </c:pt>
                <c:pt idx="3">
                  <c:v>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1AC-4E0D-8D47-137FBE5EE32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19"/>
        <c:axId val="1224571888"/>
        <c:axId val="1224574768"/>
      </c:barChart>
      <c:catAx>
        <c:axId val="1224571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4574768"/>
        <c:crosses val="autoZero"/>
        <c:auto val="1"/>
        <c:lblAlgn val="ctr"/>
        <c:lblOffset val="100"/>
        <c:noMultiLvlLbl val="0"/>
      </c:catAx>
      <c:valAx>
        <c:axId val="1224574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45718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 b="1" i="0" u="none" strike="noStrike" kern="1200" spc="0" baseline="0">
                <a:solidFill>
                  <a:sysClr val="windowText" lastClr="000000"/>
                </a:solidFill>
              </a:rPr>
              <a:t>Variation of Total </a:t>
            </a:r>
            <a:r>
              <a:rPr lang="en-GB" sz="2400" b="1" i="0" u="sng" strike="noStrike" kern="1200" spc="0" baseline="0">
                <a:solidFill>
                  <a:sysClr val="windowText" lastClr="000000"/>
                </a:solidFill>
              </a:rPr>
              <a:t>Case Note Reviews</a:t>
            </a:r>
            <a:r>
              <a:rPr lang="en-GB" sz="2400" b="1" i="0" u="none" strike="noStrike" kern="1200" spc="0" baseline="0">
                <a:solidFill>
                  <a:sysClr val="windowText" lastClr="000000"/>
                </a:solidFill>
              </a:rPr>
              <a:t>, By Submission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- Total Variation'!$G$1</c:f>
              <c:strCache>
                <c:ptCount val="1"/>
                <c:pt idx="0">
                  <c:v>CNR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'Chart - Total Variation'!$G$2:$G$238</c:f>
              <c:numCache>
                <c:formatCode>General</c:formatCode>
                <c:ptCount val="237"/>
                <c:pt idx="0">
                  <c:v>280</c:v>
                </c:pt>
                <c:pt idx="1">
                  <c:v>270</c:v>
                </c:pt>
                <c:pt idx="2">
                  <c:v>220</c:v>
                </c:pt>
                <c:pt idx="3">
                  <c:v>216</c:v>
                </c:pt>
                <c:pt idx="4">
                  <c:v>215</c:v>
                </c:pt>
                <c:pt idx="5">
                  <c:v>209</c:v>
                </c:pt>
                <c:pt idx="6">
                  <c:v>207</c:v>
                </c:pt>
                <c:pt idx="7">
                  <c:v>205</c:v>
                </c:pt>
                <c:pt idx="8">
                  <c:v>203</c:v>
                </c:pt>
                <c:pt idx="9">
                  <c:v>201</c:v>
                </c:pt>
                <c:pt idx="10">
                  <c:v>201</c:v>
                </c:pt>
                <c:pt idx="11">
                  <c:v>200</c:v>
                </c:pt>
                <c:pt idx="12">
                  <c:v>174</c:v>
                </c:pt>
                <c:pt idx="13">
                  <c:v>173</c:v>
                </c:pt>
                <c:pt idx="14">
                  <c:v>170</c:v>
                </c:pt>
                <c:pt idx="15">
                  <c:v>166</c:v>
                </c:pt>
                <c:pt idx="16">
                  <c:v>163</c:v>
                </c:pt>
                <c:pt idx="17">
                  <c:v>160</c:v>
                </c:pt>
                <c:pt idx="18">
                  <c:v>160</c:v>
                </c:pt>
                <c:pt idx="19">
                  <c:v>160</c:v>
                </c:pt>
                <c:pt idx="20">
                  <c:v>160</c:v>
                </c:pt>
                <c:pt idx="21">
                  <c:v>150</c:v>
                </c:pt>
                <c:pt idx="22">
                  <c:v>150</c:v>
                </c:pt>
                <c:pt idx="23">
                  <c:v>145</c:v>
                </c:pt>
                <c:pt idx="24">
                  <c:v>144</c:v>
                </c:pt>
                <c:pt idx="25">
                  <c:v>139</c:v>
                </c:pt>
                <c:pt idx="26">
                  <c:v>132</c:v>
                </c:pt>
                <c:pt idx="27">
                  <c:v>132</c:v>
                </c:pt>
                <c:pt idx="28">
                  <c:v>131</c:v>
                </c:pt>
                <c:pt idx="29">
                  <c:v>130</c:v>
                </c:pt>
                <c:pt idx="30">
                  <c:v>130</c:v>
                </c:pt>
                <c:pt idx="31">
                  <c:v>127</c:v>
                </c:pt>
                <c:pt idx="32">
                  <c:v>125</c:v>
                </c:pt>
                <c:pt idx="33">
                  <c:v>123</c:v>
                </c:pt>
                <c:pt idx="34">
                  <c:v>122</c:v>
                </c:pt>
                <c:pt idx="35">
                  <c:v>121</c:v>
                </c:pt>
                <c:pt idx="36">
                  <c:v>121</c:v>
                </c:pt>
                <c:pt idx="37">
                  <c:v>120</c:v>
                </c:pt>
                <c:pt idx="38">
                  <c:v>120</c:v>
                </c:pt>
                <c:pt idx="39">
                  <c:v>120</c:v>
                </c:pt>
                <c:pt idx="40">
                  <c:v>120</c:v>
                </c:pt>
                <c:pt idx="41">
                  <c:v>120</c:v>
                </c:pt>
                <c:pt idx="42">
                  <c:v>120</c:v>
                </c:pt>
                <c:pt idx="43">
                  <c:v>120</c:v>
                </c:pt>
                <c:pt idx="44">
                  <c:v>120</c:v>
                </c:pt>
                <c:pt idx="45">
                  <c:v>116</c:v>
                </c:pt>
                <c:pt idx="46">
                  <c:v>110</c:v>
                </c:pt>
                <c:pt idx="47">
                  <c:v>110</c:v>
                </c:pt>
                <c:pt idx="48">
                  <c:v>107</c:v>
                </c:pt>
                <c:pt idx="49">
                  <c:v>106</c:v>
                </c:pt>
                <c:pt idx="50">
                  <c:v>106</c:v>
                </c:pt>
                <c:pt idx="51">
                  <c:v>105</c:v>
                </c:pt>
                <c:pt idx="52">
                  <c:v>103</c:v>
                </c:pt>
                <c:pt idx="53">
                  <c:v>100</c:v>
                </c:pt>
                <c:pt idx="54">
                  <c:v>100</c:v>
                </c:pt>
                <c:pt idx="55">
                  <c:v>100</c:v>
                </c:pt>
                <c:pt idx="56">
                  <c:v>100</c:v>
                </c:pt>
                <c:pt idx="57">
                  <c:v>100</c:v>
                </c:pt>
                <c:pt idx="58">
                  <c:v>100</c:v>
                </c:pt>
                <c:pt idx="59">
                  <c:v>100</c:v>
                </c:pt>
                <c:pt idx="60">
                  <c:v>100</c:v>
                </c:pt>
                <c:pt idx="61">
                  <c:v>100</c:v>
                </c:pt>
                <c:pt idx="62">
                  <c:v>99</c:v>
                </c:pt>
                <c:pt idx="63">
                  <c:v>98</c:v>
                </c:pt>
                <c:pt idx="64">
                  <c:v>97</c:v>
                </c:pt>
                <c:pt idx="65">
                  <c:v>97</c:v>
                </c:pt>
                <c:pt idx="66">
                  <c:v>97</c:v>
                </c:pt>
                <c:pt idx="67">
                  <c:v>97</c:v>
                </c:pt>
                <c:pt idx="68">
                  <c:v>96</c:v>
                </c:pt>
                <c:pt idx="69">
                  <c:v>96</c:v>
                </c:pt>
                <c:pt idx="70">
                  <c:v>95</c:v>
                </c:pt>
                <c:pt idx="71">
                  <c:v>93</c:v>
                </c:pt>
                <c:pt idx="72">
                  <c:v>93</c:v>
                </c:pt>
                <c:pt idx="73">
                  <c:v>92</c:v>
                </c:pt>
                <c:pt idx="74">
                  <c:v>92</c:v>
                </c:pt>
                <c:pt idx="75">
                  <c:v>92</c:v>
                </c:pt>
                <c:pt idx="76">
                  <c:v>92</c:v>
                </c:pt>
                <c:pt idx="77">
                  <c:v>91</c:v>
                </c:pt>
                <c:pt idx="78">
                  <c:v>90</c:v>
                </c:pt>
                <c:pt idx="79">
                  <c:v>89</c:v>
                </c:pt>
                <c:pt idx="80">
                  <c:v>89</c:v>
                </c:pt>
                <c:pt idx="81">
                  <c:v>88</c:v>
                </c:pt>
                <c:pt idx="82">
                  <c:v>88</c:v>
                </c:pt>
                <c:pt idx="83">
                  <c:v>88</c:v>
                </c:pt>
                <c:pt idx="84">
                  <c:v>87</c:v>
                </c:pt>
                <c:pt idx="85">
                  <c:v>87</c:v>
                </c:pt>
                <c:pt idx="86">
                  <c:v>86</c:v>
                </c:pt>
                <c:pt idx="87">
                  <c:v>84</c:v>
                </c:pt>
                <c:pt idx="88">
                  <c:v>84</c:v>
                </c:pt>
                <c:pt idx="89">
                  <c:v>84</c:v>
                </c:pt>
                <c:pt idx="90">
                  <c:v>84</c:v>
                </c:pt>
                <c:pt idx="91">
                  <c:v>84</c:v>
                </c:pt>
                <c:pt idx="92">
                  <c:v>84</c:v>
                </c:pt>
                <c:pt idx="93">
                  <c:v>83</c:v>
                </c:pt>
                <c:pt idx="94">
                  <c:v>83</c:v>
                </c:pt>
                <c:pt idx="95">
                  <c:v>82</c:v>
                </c:pt>
                <c:pt idx="96">
                  <c:v>82</c:v>
                </c:pt>
                <c:pt idx="97">
                  <c:v>82</c:v>
                </c:pt>
                <c:pt idx="98">
                  <c:v>82</c:v>
                </c:pt>
                <c:pt idx="99">
                  <c:v>82</c:v>
                </c:pt>
                <c:pt idx="100">
                  <c:v>81</c:v>
                </c:pt>
                <c:pt idx="101">
                  <c:v>81</c:v>
                </c:pt>
                <c:pt idx="102">
                  <c:v>81</c:v>
                </c:pt>
                <c:pt idx="103">
                  <c:v>80</c:v>
                </c:pt>
                <c:pt idx="104">
                  <c:v>80</c:v>
                </c:pt>
                <c:pt idx="105">
                  <c:v>80</c:v>
                </c:pt>
                <c:pt idx="106">
                  <c:v>80</c:v>
                </c:pt>
                <c:pt idx="107">
                  <c:v>80</c:v>
                </c:pt>
                <c:pt idx="108">
                  <c:v>80</c:v>
                </c:pt>
                <c:pt idx="109">
                  <c:v>80</c:v>
                </c:pt>
                <c:pt idx="110">
                  <c:v>80</c:v>
                </c:pt>
                <c:pt idx="111">
                  <c:v>80</c:v>
                </c:pt>
                <c:pt idx="112">
                  <c:v>80</c:v>
                </c:pt>
                <c:pt idx="113">
                  <c:v>80</c:v>
                </c:pt>
                <c:pt idx="114">
                  <c:v>80</c:v>
                </c:pt>
                <c:pt idx="115">
                  <c:v>80</c:v>
                </c:pt>
                <c:pt idx="116">
                  <c:v>80</c:v>
                </c:pt>
                <c:pt idx="117">
                  <c:v>80</c:v>
                </c:pt>
                <c:pt idx="118">
                  <c:v>80</c:v>
                </c:pt>
                <c:pt idx="119">
                  <c:v>80</c:v>
                </c:pt>
                <c:pt idx="120">
                  <c:v>80</c:v>
                </c:pt>
                <c:pt idx="121">
                  <c:v>80</c:v>
                </c:pt>
                <c:pt idx="122">
                  <c:v>80</c:v>
                </c:pt>
                <c:pt idx="123">
                  <c:v>80</c:v>
                </c:pt>
                <c:pt idx="124">
                  <c:v>80</c:v>
                </c:pt>
                <c:pt idx="125">
                  <c:v>80</c:v>
                </c:pt>
                <c:pt idx="126">
                  <c:v>80</c:v>
                </c:pt>
                <c:pt idx="127">
                  <c:v>80</c:v>
                </c:pt>
                <c:pt idx="128">
                  <c:v>80</c:v>
                </c:pt>
                <c:pt idx="129">
                  <c:v>80</c:v>
                </c:pt>
                <c:pt idx="130">
                  <c:v>80</c:v>
                </c:pt>
                <c:pt idx="131">
                  <c:v>80</c:v>
                </c:pt>
                <c:pt idx="132">
                  <c:v>80</c:v>
                </c:pt>
                <c:pt idx="133">
                  <c:v>80</c:v>
                </c:pt>
                <c:pt idx="134">
                  <c:v>80</c:v>
                </c:pt>
                <c:pt idx="135">
                  <c:v>80</c:v>
                </c:pt>
                <c:pt idx="136">
                  <c:v>80</c:v>
                </c:pt>
                <c:pt idx="137">
                  <c:v>80</c:v>
                </c:pt>
                <c:pt idx="138">
                  <c:v>80</c:v>
                </c:pt>
                <c:pt idx="139">
                  <c:v>80</c:v>
                </c:pt>
                <c:pt idx="140">
                  <c:v>80</c:v>
                </c:pt>
                <c:pt idx="141">
                  <c:v>80</c:v>
                </c:pt>
                <c:pt idx="142">
                  <c:v>80</c:v>
                </c:pt>
                <c:pt idx="143">
                  <c:v>80</c:v>
                </c:pt>
                <c:pt idx="144">
                  <c:v>80</c:v>
                </c:pt>
                <c:pt idx="145">
                  <c:v>80</c:v>
                </c:pt>
                <c:pt idx="146">
                  <c:v>80</c:v>
                </c:pt>
                <c:pt idx="147">
                  <c:v>80</c:v>
                </c:pt>
                <c:pt idx="148">
                  <c:v>80</c:v>
                </c:pt>
                <c:pt idx="149">
                  <c:v>80</c:v>
                </c:pt>
                <c:pt idx="150">
                  <c:v>80</c:v>
                </c:pt>
                <c:pt idx="151">
                  <c:v>80</c:v>
                </c:pt>
                <c:pt idx="152">
                  <c:v>80</c:v>
                </c:pt>
                <c:pt idx="153">
                  <c:v>80</c:v>
                </c:pt>
                <c:pt idx="154">
                  <c:v>80</c:v>
                </c:pt>
                <c:pt idx="155">
                  <c:v>80</c:v>
                </c:pt>
                <c:pt idx="156">
                  <c:v>80</c:v>
                </c:pt>
                <c:pt idx="157">
                  <c:v>80</c:v>
                </c:pt>
                <c:pt idx="158">
                  <c:v>80</c:v>
                </c:pt>
                <c:pt idx="159">
                  <c:v>79</c:v>
                </c:pt>
                <c:pt idx="160">
                  <c:v>79</c:v>
                </c:pt>
                <c:pt idx="161">
                  <c:v>79</c:v>
                </c:pt>
                <c:pt idx="162">
                  <c:v>79</c:v>
                </c:pt>
                <c:pt idx="163">
                  <c:v>79</c:v>
                </c:pt>
                <c:pt idx="164">
                  <c:v>79</c:v>
                </c:pt>
                <c:pt idx="165">
                  <c:v>78</c:v>
                </c:pt>
                <c:pt idx="166">
                  <c:v>77</c:v>
                </c:pt>
                <c:pt idx="167">
                  <c:v>76</c:v>
                </c:pt>
                <c:pt idx="168">
                  <c:v>75</c:v>
                </c:pt>
                <c:pt idx="169">
                  <c:v>73</c:v>
                </c:pt>
                <c:pt idx="170">
                  <c:v>72</c:v>
                </c:pt>
                <c:pt idx="171">
                  <c:v>70</c:v>
                </c:pt>
                <c:pt idx="172">
                  <c:v>69</c:v>
                </c:pt>
                <c:pt idx="173">
                  <c:v>69</c:v>
                </c:pt>
                <c:pt idx="174">
                  <c:v>65</c:v>
                </c:pt>
                <c:pt idx="175">
                  <c:v>61</c:v>
                </c:pt>
                <c:pt idx="176">
                  <c:v>60</c:v>
                </c:pt>
                <c:pt idx="177">
                  <c:v>60</c:v>
                </c:pt>
                <c:pt idx="178">
                  <c:v>60</c:v>
                </c:pt>
                <c:pt idx="179">
                  <c:v>56</c:v>
                </c:pt>
                <c:pt idx="180">
                  <c:v>55</c:v>
                </c:pt>
                <c:pt idx="181">
                  <c:v>54</c:v>
                </c:pt>
                <c:pt idx="182">
                  <c:v>53</c:v>
                </c:pt>
                <c:pt idx="183">
                  <c:v>52</c:v>
                </c:pt>
                <c:pt idx="184">
                  <c:v>50</c:v>
                </c:pt>
                <c:pt idx="185">
                  <c:v>48</c:v>
                </c:pt>
                <c:pt idx="186">
                  <c:v>44</c:v>
                </c:pt>
                <c:pt idx="187">
                  <c:v>43</c:v>
                </c:pt>
                <c:pt idx="188">
                  <c:v>43</c:v>
                </c:pt>
                <c:pt idx="189">
                  <c:v>42</c:v>
                </c:pt>
                <c:pt idx="190">
                  <c:v>40</c:v>
                </c:pt>
                <c:pt idx="191">
                  <c:v>40</c:v>
                </c:pt>
                <c:pt idx="192">
                  <c:v>40</c:v>
                </c:pt>
                <c:pt idx="193">
                  <c:v>39</c:v>
                </c:pt>
                <c:pt idx="194">
                  <c:v>35</c:v>
                </c:pt>
                <c:pt idx="195">
                  <c:v>30</c:v>
                </c:pt>
                <c:pt idx="196">
                  <c:v>28</c:v>
                </c:pt>
                <c:pt idx="197">
                  <c:v>27</c:v>
                </c:pt>
                <c:pt idx="198">
                  <c:v>26</c:v>
                </c:pt>
                <c:pt idx="199">
                  <c:v>26</c:v>
                </c:pt>
                <c:pt idx="200">
                  <c:v>25</c:v>
                </c:pt>
                <c:pt idx="201">
                  <c:v>25</c:v>
                </c:pt>
                <c:pt idx="202">
                  <c:v>23</c:v>
                </c:pt>
                <c:pt idx="203">
                  <c:v>19</c:v>
                </c:pt>
                <c:pt idx="204">
                  <c:v>16</c:v>
                </c:pt>
                <c:pt idx="205">
                  <c:v>16</c:v>
                </c:pt>
                <c:pt idx="206">
                  <c:v>15</c:v>
                </c:pt>
                <c:pt idx="207">
                  <c:v>15</c:v>
                </c:pt>
                <c:pt idx="208">
                  <c:v>15</c:v>
                </c:pt>
                <c:pt idx="209">
                  <c:v>15</c:v>
                </c:pt>
                <c:pt idx="210">
                  <c:v>14</c:v>
                </c:pt>
                <c:pt idx="211">
                  <c:v>13</c:v>
                </c:pt>
                <c:pt idx="212">
                  <c:v>13</c:v>
                </c:pt>
                <c:pt idx="213">
                  <c:v>13</c:v>
                </c:pt>
                <c:pt idx="214">
                  <c:v>12</c:v>
                </c:pt>
                <c:pt idx="215">
                  <c:v>12</c:v>
                </c:pt>
                <c:pt idx="216">
                  <c:v>11</c:v>
                </c:pt>
                <c:pt idx="217">
                  <c:v>10</c:v>
                </c:pt>
                <c:pt idx="218">
                  <c:v>10</c:v>
                </c:pt>
                <c:pt idx="219">
                  <c:v>7</c:v>
                </c:pt>
                <c:pt idx="220">
                  <c:v>4</c:v>
                </c:pt>
                <c:pt idx="221">
                  <c:v>4</c:v>
                </c:pt>
                <c:pt idx="222">
                  <c:v>3</c:v>
                </c:pt>
                <c:pt idx="223">
                  <c:v>3</c:v>
                </c:pt>
                <c:pt idx="224">
                  <c:v>3</c:v>
                </c:pt>
                <c:pt idx="225">
                  <c:v>3</c:v>
                </c:pt>
                <c:pt idx="226">
                  <c:v>3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E3-45C0-9660-3C955BB229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6805088"/>
        <c:axId val="1426816128"/>
      </c:barChart>
      <c:lineChart>
        <c:grouping val="stacked"/>
        <c:varyColors val="0"/>
        <c:ser>
          <c:idx val="1"/>
          <c:order val="1"/>
          <c:tx>
            <c:strRef>
              <c:f>'Chart - Total Variation'!$I$1</c:f>
              <c:strCache>
                <c:ptCount val="1"/>
                <c:pt idx="0">
                  <c:v>Mean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val>
            <c:numRef>
              <c:f>'Chart - Total Variation'!$I$2:$I$238</c:f>
              <c:numCache>
                <c:formatCode>0</c:formatCode>
                <c:ptCount val="237"/>
                <c:pt idx="0">
                  <c:v>83.143459915611814</c:v>
                </c:pt>
                <c:pt idx="1">
                  <c:v>83.143459915611814</c:v>
                </c:pt>
                <c:pt idx="2">
                  <c:v>83.143459915611814</c:v>
                </c:pt>
                <c:pt idx="3">
                  <c:v>83.143459915611814</c:v>
                </c:pt>
                <c:pt idx="4">
                  <c:v>83.143459915611814</c:v>
                </c:pt>
                <c:pt idx="5">
                  <c:v>83.143459915611814</c:v>
                </c:pt>
                <c:pt idx="6">
                  <c:v>83.143459915611814</c:v>
                </c:pt>
                <c:pt idx="7">
                  <c:v>83.143459915611814</c:v>
                </c:pt>
                <c:pt idx="8">
                  <c:v>83.143459915611814</c:v>
                </c:pt>
                <c:pt idx="9">
                  <c:v>83.143459915611814</c:v>
                </c:pt>
                <c:pt idx="10">
                  <c:v>83.143459915611814</c:v>
                </c:pt>
                <c:pt idx="11">
                  <c:v>83.143459915611814</c:v>
                </c:pt>
                <c:pt idx="12">
                  <c:v>83.143459915611814</c:v>
                </c:pt>
                <c:pt idx="13">
                  <c:v>83.143459915611814</c:v>
                </c:pt>
                <c:pt idx="14">
                  <c:v>83.143459915611814</c:v>
                </c:pt>
                <c:pt idx="15">
                  <c:v>83.143459915611814</c:v>
                </c:pt>
                <c:pt idx="16">
                  <c:v>83.143459915611814</c:v>
                </c:pt>
                <c:pt idx="17">
                  <c:v>83.143459915611814</c:v>
                </c:pt>
                <c:pt idx="18">
                  <c:v>83.143459915611814</c:v>
                </c:pt>
                <c:pt idx="19">
                  <c:v>83.143459915611814</c:v>
                </c:pt>
                <c:pt idx="20">
                  <c:v>83.143459915611814</c:v>
                </c:pt>
                <c:pt idx="21">
                  <c:v>83.143459915611814</c:v>
                </c:pt>
                <c:pt idx="22">
                  <c:v>83.143459915611814</c:v>
                </c:pt>
                <c:pt idx="23">
                  <c:v>83.143459915611814</c:v>
                </c:pt>
                <c:pt idx="24">
                  <c:v>83.143459915611814</c:v>
                </c:pt>
                <c:pt idx="25">
                  <c:v>83.143459915611814</c:v>
                </c:pt>
                <c:pt idx="26">
                  <c:v>83.143459915611814</c:v>
                </c:pt>
                <c:pt idx="27">
                  <c:v>83.143459915611814</c:v>
                </c:pt>
                <c:pt idx="28">
                  <c:v>83.143459915611814</c:v>
                </c:pt>
                <c:pt idx="29">
                  <c:v>83.143459915611814</c:v>
                </c:pt>
                <c:pt idx="30">
                  <c:v>83.143459915611814</c:v>
                </c:pt>
                <c:pt idx="31">
                  <c:v>83.143459915611814</c:v>
                </c:pt>
                <c:pt idx="32">
                  <c:v>83.143459915611814</c:v>
                </c:pt>
                <c:pt idx="33">
                  <c:v>83.143459915611814</c:v>
                </c:pt>
                <c:pt idx="34">
                  <c:v>83.143459915611814</c:v>
                </c:pt>
                <c:pt idx="35">
                  <c:v>83.143459915611814</c:v>
                </c:pt>
                <c:pt idx="36">
                  <c:v>83.143459915611814</c:v>
                </c:pt>
                <c:pt idx="37">
                  <c:v>83.143459915611814</c:v>
                </c:pt>
                <c:pt idx="38">
                  <c:v>83.143459915611814</c:v>
                </c:pt>
                <c:pt idx="39">
                  <c:v>83.143459915611814</c:v>
                </c:pt>
                <c:pt idx="40">
                  <c:v>83.143459915611814</c:v>
                </c:pt>
                <c:pt idx="41">
                  <c:v>83.143459915611814</c:v>
                </c:pt>
                <c:pt idx="42">
                  <c:v>83.143459915611814</c:v>
                </c:pt>
                <c:pt idx="43">
                  <c:v>83.143459915611814</c:v>
                </c:pt>
                <c:pt idx="44">
                  <c:v>83.143459915611814</c:v>
                </c:pt>
                <c:pt idx="45">
                  <c:v>83.143459915611814</c:v>
                </c:pt>
                <c:pt idx="46">
                  <c:v>83.143459915611814</c:v>
                </c:pt>
                <c:pt idx="47">
                  <c:v>83.143459915611814</c:v>
                </c:pt>
                <c:pt idx="48">
                  <c:v>83.143459915611814</c:v>
                </c:pt>
                <c:pt idx="49">
                  <c:v>83.143459915611814</c:v>
                </c:pt>
                <c:pt idx="50">
                  <c:v>83.143459915611814</c:v>
                </c:pt>
                <c:pt idx="51">
                  <c:v>83.143459915611814</c:v>
                </c:pt>
                <c:pt idx="52">
                  <c:v>83.143459915611814</c:v>
                </c:pt>
                <c:pt idx="53">
                  <c:v>83.143459915611814</c:v>
                </c:pt>
                <c:pt idx="54">
                  <c:v>83.143459915611814</c:v>
                </c:pt>
                <c:pt idx="55">
                  <c:v>83.143459915611814</c:v>
                </c:pt>
                <c:pt idx="56">
                  <c:v>83.143459915611814</c:v>
                </c:pt>
                <c:pt idx="57">
                  <c:v>83.143459915611814</c:v>
                </c:pt>
                <c:pt idx="58">
                  <c:v>83.143459915611814</c:v>
                </c:pt>
                <c:pt idx="59">
                  <c:v>83.143459915611814</c:v>
                </c:pt>
                <c:pt idx="60">
                  <c:v>83.143459915611814</c:v>
                </c:pt>
                <c:pt idx="61">
                  <c:v>83.143459915611814</c:v>
                </c:pt>
                <c:pt idx="62">
                  <c:v>83.143459915611814</c:v>
                </c:pt>
                <c:pt idx="63">
                  <c:v>83.143459915611814</c:v>
                </c:pt>
                <c:pt idx="64">
                  <c:v>83.143459915611814</c:v>
                </c:pt>
                <c:pt idx="65">
                  <c:v>83.143459915611814</c:v>
                </c:pt>
                <c:pt idx="66">
                  <c:v>83.143459915611814</c:v>
                </c:pt>
                <c:pt idx="67">
                  <c:v>83.143459915611814</c:v>
                </c:pt>
                <c:pt idx="68">
                  <c:v>83.143459915611814</c:v>
                </c:pt>
                <c:pt idx="69">
                  <c:v>83.143459915611814</c:v>
                </c:pt>
                <c:pt idx="70">
                  <c:v>83.143459915611814</c:v>
                </c:pt>
                <c:pt idx="71">
                  <c:v>83.143459915611814</c:v>
                </c:pt>
                <c:pt idx="72">
                  <c:v>83.143459915611814</c:v>
                </c:pt>
                <c:pt idx="73">
                  <c:v>83.143459915611814</c:v>
                </c:pt>
                <c:pt idx="74">
                  <c:v>83.143459915611814</c:v>
                </c:pt>
                <c:pt idx="75">
                  <c:v>83.143459915611814</c:v>
                </c:pt>
                <c:pt idx="76">
                  <c:v>83.143459915611814</c:v>
                </c:pt>
                <c:pt idx="77">
                  <c:v>83.143459915611814</c:v>
                </c:pt>
                <c:pt idx="78">
                  <c:v>83.143459915611814</c:v>
                </c:pt>
                <c:pt idx="79">
                  <c:v>83.143459915611814</c:v>
                </c:pt>
                <c:pt idx="80">
                  <c:v>83.143459915611814</c:v>
                </c:pt>
                <c:pt idx="81">
                  <c:v>83.143459915611814</c:v>
                </c:pt>
                <c:pt idx="82">
                  <c:v>83.143459915611814</c:v>
                </c:pt>
                <c:pt idx="83">
                  <c:v>83.143459915611814</c:v>
                </c:pt>
                <c:pt idx="84">
                  <c:v>83.143459915611814</c:v>
                </c:pt>
                <c:pt idx="85">
                  <c:v>83.143459915611814</c:v>
                </c:pt>
                <c:pt idx="86">
                  <c:v>83.143459915611814</c:v>
                </c:pt>
                <c:pt idx="87">
                  <c:v>83.143459915611814</c:v>
                </c:pt>
                <c:pt idx="88">
                  <c:v>83.143459915611814</c:v>
                </c:pt>
                <c:pt idx="89">
                  <c:v>83.143459915611814</c:v>
                </c:pt>
                <c:pt idx="90">
                  <c:v>83.143459915611814</c:v>
                </c:pt>
                <c:pt idx="91">
                  <c:v>83.143459915611814</c:v>
                </c:pt>
                <c:pt idx="92">
                  <c:v>83.143459915611814</c:v>
                </c:pt>
                <c:pt idx="93">
                  <c:v>83.143459915611814</c:v>
                </c:pt>
                <c:pt idx="94">
                  <c:v>83.143459915611814</c:v>
                </c:pt>
                <c:pt idx="95">
                  <c:v>83.143459915611814</c:v>
                </c:pt>
                <c:pt idx="96">
                  <c:v>83.143459915611814</c:v>
                </c:pt>
                <c:pt idx="97">
                  <c:v>83.143459915611814</c:v>
                </c:pt>
                <c:pt idx="98">
                  <c:v>83.143459915611814</c:v>
                </c:pt>
                <c:pt idx="99">
                  <c:v>83.143459915611814</c:v>
                </c:pt>
                <c:pt idx="100">
                  <c:v>83.143459915611814</c:v>
                </c:pt>
                <c:pt idx="101">
                  <c:v>83.143459915611814</c:v>
                </c:pt>
                <c:pt idx="102">
                  <c:v>83.143459915611814</c:v>
                </c:pt>
                <c:pt idx="103">
                  <c:v>83.143459915611814</c:v>
                </c:pt>
                <c:pt idx="104">
                  <c:v>83.143459915611814</c:v>
                </c:pt>
                <c:pt idx="105">
                  <c:v>83.143459915611814</c:v>
                </c:pt>
                <c:pt idx="106">
                  <c:v>83.143459915611814</c:v>
                </c:pt>
                <c:pt idx="107">
                  <c:v>83.143459915611814</c:v>
                </c:pt>
                <c:pt idx="108">
                  <c:v>83.143459915611814</c:v>
                </c:pt>
                <c:pt idx="109">
                  <c:v>83.143459915611814</c:v>
                </c:pt>
                <c:pt idx="110">
                  <c:v>83.143459915611814</c:v>
                </c:pt>
                <c:pt idx="111">
                  <c:v>83.143459915611814</c:v>
                </c:pt>
                <c:pt idx="112">
                  <c:v>83.143459915611814</c:v>
                </c:pt>
                <c:pt idx="113">
                  <c:v>83.143459915611814</c:v>
                </c:pt>
                <c:pt idx="114">
                  <c:v>83.143459915611814</c:v>
                </c:pt>
                <c:pt idx="115">
                  <c:v>83.143459915611814</c:v>
                </c:pt>
                <c:pt idx="116">
                  <c:v>83.143459915611814</c:v>
                </c:pt>
                <c:pt idx="117">
                  <c:v>83.143459915611814</c:v>
                </c:pt>
                <c:pt idx="118">
                  <c:v>83.143459915611814</c:v>
                </c:pt>
                <c:pt idx="119">
                  <c:v>83.143459915611814</c:v>
                </c:pt>
                <c:pt idx="120">
                  <c:v>83.143459915611814</c:v>
                </c:pt>
                <c:pt idx="121">
                  <c:v>83.143459915611814</c:v>
                </c:pt>
                <c:pt idx="122">
                  <c:v>83.143459915611814</c:v>
                </c:pt>
                <c:pt idx="123">
                  <c:v>83.143459915611814</c:v>
                </c:pt>
                <c:pt idx="124">
                  <c:v>83.143459915611814</c:v>
                </c:pt>
                <c:pt idx="125">
                  <c:v>83.143459915611814</c:v>
                </c:pt>
                <c:pt idx="126">
                  <c:v>83.143459915611814</c:v>
                </c:pt>
                <c:pt idx="127">
                  <c:v>83.143459915611814</c:v>
                </c:pt>
                <c:pt idx="128">
                  <c:v>83.143459915611814</c:v>
                </c:pt>
                <c:pt idx="129">
                  <c:v>83.143459915611814</c:v>
                </c:pt>
                <c:pt idx="130">
                  <c:v>83.143459915611814</c:v>
                </c:pt>
                <c:pt idx="131">
                  <c:v>83.143459915611814</c:v>
                </c:pt>
                <c:pt idx="132">
                  <c:v>83.143459915611814</c:v>
                </c:pt>
                <c:pt idx="133">
                  <c:v>83.143459915611814</c:v>
                </c:pt>
                <c:pt idx="134">
                  <c:v>83.143459915611814</c:v>
                </c:pt>
                <c:pt idx="135">
                  <c:v>83.143459915611814</c:v>
                </c:pt>
                <c:pt idx="136">
                  <c:v>83.143459915611814</c:v>
                </c:pt>
                <c:pt idx="137">
                  <c:v>83.143459915611814</c:v>
                </c:pt>
                <c:pt idx="138">
                  <c:v>83.143459915611814</c:v>
                </c:pt>
                <c:pt idx="139">
                  <c:v>83.143459915611814</c:v>
                </c:pt>
                <c:pt idx="140">
                  <c:v>83.143459915611814</c:v>
                </c:pt>
                <c:pt idx="141">
                  <c:v>83.143459915611814</c:v>
                </c:pt>
                <c:pt idx="142">
                  <c:v>83.143459915611814</c:v>
                </c:pt>
                <c:pt idx="143">
                  <c:v>83.143459915611814</c:v>
                </c:pt>
                <c:pt idx="144">
                  <c:v>83.143459915611814</c:v>
                </c:pt>
                <c:pt idx="145">
                  <c:v>83.143459915611814</c:v>
                </c:pt>
                <c:pt idx="146">
                  <c:v>83.143459915611814</c:v>
                </c:pt>
                <c:pt idx="147">
                  <c:v>83.143459915611814</c:v>
                </c:pt>
                <c:pt idx="148">
                  <c:v>83.143459915611814</c:v>
                </c:pt>
                <c:pt idx="149">
                  <c:v>83.143459915611814</c:v>
                </c:pt>
                <c:pt idx="150">
                  <c:v>83.143459915611814</c:v>
                </c:pt>
                <c:pt idx="151">
                  <c:v>83.143459915611814</c:v>
                </c:pt>
                <c:pt idx="152">
                  <c:v>83.143459915611814</c:v>
                </c:pt>
                <c:pt idx="153">
                  <c:v>83.143459915611814</c:v>
                </c:pt>
                <c:pt idx="154">
                  <c:v>83.143459915611814</c:v>
                </c:pt>
                <c:pt idx="155">
                  <c:v>83.143459915611814</c:v>
                </c:pt>
                <c:pt idx="156">
                  <c:v>83.143459915611814</c:v>
                </c:pt>
                <c:pt idx="157">
                  <c:v>83.143459915611814</c:v>
                </c:pt>
                <c:pt idx="158">
                  <c:v>83.143459915611814</c:v>
                </c:pt>
                <c:pt idx="159">
                  <c:v>83.143459915611814</c:v>
                </c:pt>
                <c:pt idx="160">
                  <c:v>83.143459915611814</c:v>
                </c:pt>
                <c:pt idx="161">
                  <c:v>83.143459915611814</c:v>
                </c:pt>
                <c:pt idx="162">
                  <c:v>83.143459915611814</c:v>
                </c:pt>
                <c:pt idx="163">
                  <c:v>83.143459915611814</c:v>
                </c:pt>
                <c:pt idx="164">
                  <c:v>83.143459915611814</c:v>
                </c:pt>
                <c:pt idx="165">
                  <c:v>83.143459915611814</c:v>
                </c:pt>
                <c:pt idx="166">
                  <c:v>83.143459915611814</c:v>
                </c:pt>
                <c:pt idx="167">
                  <c:v>83.143459915611814</c:v>
                </c:pt>
                <c:pt idx="168">
                  <c:v>83.143459915611814</c:v>
                </c:pt>
                <c:pt idx="169">
                  <c:v>83.143459915611814</c:v>
                </c:pt>
                <c:pt idx="170">
                  <c:v>83.143459915611814</c:v>
                </c:pt>
                <c:pt idx="171">
                  <c:v>83.143459915611814</c:v>
                </c:pt>
                <c:pt idx="172">
                  <c:v>83.143459915611814</c:v>
                </c:pt>
                <c:pt idx="173">
                  <c:v>83.143459915611814</c:v>
                </c:pt>
                <c:pt idx="174">
                  <c:v>83.143459915611814</c:v>
                </c:pt>
                <c:pt idx="175">
                  <c:v>83.143459915611814</c:v>
                </c:pt>
                <c:pt idx="176">
                  <c:v>83.143459915611814</c:v>
                </c:pt>
                <c:pt idx="177">
                  <c:v>83.143459915611814</c:v>
                </c:pt>
                <c:pt idx="178">
                  <c:v>83.143459915611814</c:v>
                </c:pt>
                <c:pt idx="179">
                  <c:v>83.143459915611814</c:v>
                </c:pt>
                <c:pt idx="180">
                  <c:v>83.143459915611814</c:v>
                </c:pt>
                <c:pt idx="181">
                  <c:v>83.143459915611814</c:v>
                </c:pt>
                <c:pt idx="182">
                  <c:v>83.143459915611814</c:v>
                </c:pt>
                <c:pt idx="183">
                  <c:v>83.143459915611814</c:v>
                </c:pt>
                <c:pt idx="184">
                  <c:v>83.143459915611814</c:v>
                </c:pt>
                <c:pt idx="185">
                  <c:v>83.143459915611814</c:v>
                </c:pt>
                <c:pt idx="186">
                  <c:v>83.143459915611814</c:v>
                </c:pt>
                <c:pt idx="187">
                  <c:v>83.143459915611814</c:v>
                </c:pt>
                <c:pt idx="188">
                  <c:v>83.143459915611814</c:v>
                </c:pt>
                <c:pt idx="189">
                  <c:v>83.143459915611814</c:v>
                </c:pt>
                <c:pt idx="190">
                  <c:v>83.143459915611814</c:v>
                </c:pt>
                <c:pt idx="191">
                  <c:v>83.143459915611814</c:v>
                </c:pt>
                <c:pt idx="192">
                  <c:v>83.143459915611814</c:v>
                </c:pt>
                <c:pt idx="193">
                  <c:v>83.143459915611814</c:v>
                </c:pt>
                <c:pt idx="194">
                  <c:v>83.143459915611814</c:v>
                </c:pt>
                <c:pt idx="195">
                  <c:v>83.143459915611814</c:v>
                </c:pt>
                <c:pt idx="196">
                  <c:v>83.143459915611814</c:v>
                </c:pt>
                <c:pt idx="197">
                  <c:v>83.143459915611814</c:v>
                </c:pt>
                <c:pt idx="198">
                  <c:v>83.143459915611814</c:v>
                </c:pt>
                <c:pt idx="199">
                  <c:v>83.143459915611814</c:v>
                </c:pt>
                <c:pt idx="200">
                  <c:v>83.143459915611814</c:v>
                </c:pt>
                <c:pt idx="201">
                  <c:v>83.143459915611814</c:v>
                </c:pt>
                <c:pt idx="202">
                  <c:v>83.143459915611814</c:v>
                </c:pt>
                <c:pt idx="203">
                  <c:v>83.143459915611814</c:v>
                </c:pt>
                <c:pt idx="204">
                  <c:v>83.143459915611814</c:v>
                </c:pt>
                <c:pt idx="205">
                  <c:v>83.143459915611814</c:v>
                </c:pt>
                <c:pt idx="206">
                  <c:v>83.143459915611814</c:v>
                </c:pt>
                <c:pt idx="207">
                  <c:v>83.143459915611814</c:v>
                </c:pt>
                <c:pt idx="208">
                  <c:v>83.143459915611814</c:v>
                </c:pt>
                <c:pt idx="209">
                  <c:v>83.143459915611814</c:v>
                </c:pt>
                <c:pt idx="210">
                  <c:v>83.143459915611814</c:v>
                </c:pt>
                <c:pt idx="211">
                  <c:v>83.143459915611814</c:v>
                </c:pt>
                <c:pt idx="212">
                  <c:v>83.143459915611814</c:v>
                </c:pt>
                <c:pt idx="213">
                  <c:v>83.143459915611814</c:v>
                </c:pt>
                <c:pt idx="214">
                  <c:v>83.143459915611814</c:v>
                </c:pt>
                <c:pt idx="215">
                  <c:v>83.143459915611814</c:v>
                </c:pt>
                <c:pt idx="216">
                  <c:v>83.143459915611814</c:v>
                </c:pt>
                <c:pt idx="217">
                  <c:v>83.143459915611814</c:v>
                </c:pt>
                <c:pt idx="218">
                  <c:v>83.143459915611814</c:v>
                </c:pt>
                <c:pt idx="219">
                  <c:v>83.143459915611814</c:v>
                </c:pt>
                <c:pt idx="220">
                  <c:v>83.143459915611814</c:v>
                </c:pt>
                <c:pt idx="221">
                  <c:v>83.143459915611814</c:v>
                </c:pt>
                <c:pt idx="222">
                  <c:v>83.143459915611814</c:v>
                </c:pt>
                <c:pt idx="223">
                  <c:v>83.143459915611814</c:v>
                </c:pt>
                <c:pt idx="224">
                  <c:v>83.143459915611814</c:v>
                </c:pt>
                <c:pt idx="225">
                  <c:v>83.143459915611814</c:v>
                </c:pt>
                <c:pt idx="226">
                  <c:v>83.143459915611814</c:v>
                </c:pt>
                <c:pt idx="227">
                  <c:v>83.143459915611814</c:v>
                </c:pt>
                <c:pt idx="228">
                  <c:v>83.143459915611814</c:v>
                </c:pt>
                <c:pt idx="229">
                  <c:v>83.143459915611814</c:v>
                </c:pt>
                <c:pt idx="230">
                  <c:v>83.143459915611814</c:v>
                </c:pt>
                <c:pt idx="231">
                  <c:v>83.143459915611814</c:v>
                </c:pt>
                <c:pt idx="232">
                  <c:v>83.143459915611814</c:v>
                </c:pt>
                <c:pt idx="233">
                  <c:v>83.143459915611814</c:v>
                </c:pt>
                <c:pt idx="234">
                  <c:v>83.143459915611814</c:v>
                </c:pt>
                <c:pt idx="235">
                  <c:v>83.143459915611814</c:v>
                </c:pt>
                <c:pt idx="236">
                  <c:v>83.143459915611814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BE3-45C0-9660-3C955BB2294C}"/>
            </c:ext>
          </c:extLst>
        </c:ser>
        <c:ser>
          <c:idx val="2"/>
          <c:order val="2"/>
          <c:tx>
            <c:strRef>
              <c:f>'Chart - Total Variation'!$J$1</c:f>
              <c:strCache>
                <c:ptCount val="1"/>
                <c:pt idx="0">
                  <c:v>Median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'Chart - Total Variation'!$J$2:$J$238</c:f>
              <c:numCache>
                <c:formatCode>0</c:formatCode>
                <c:ptCount val="237"/>
                <c:pt idx="0">
                  <c:v>80</c:v>
                </c:pt>
                <c:pt idx="1">
                  <c:v>80</c:v>
                </c:pt>
                <c:pt idx="2">
                  <c:v>80</c:v>
                </c:pt>
                <c:pt idx="3">
                  <c:v>80</c:v>
                </c:pt>
                <c:pt idx="4">
                  <c:v>80</c:v>
                </c:pt>
                <c:pt idx="5">
                  <c:v>80</c:v>
                </c:pt>
                <c:pt idx="6">
                  <c:v>80</c:v>
                </c:pt>
                <c:pt idx="7">
                  <c:v>80</c:v>
                </c:pt>
                <c:pt idx="8">
                  <c:v>80</c:v>
                </c:pt>
                <c:pt idx="9">
                  <c:v>80</c:v>
                </c:pt>
                <c:pt idx="10">
                  <c:v>80</c:v>
                </c:pt>
                <c:pt idx="11">
                  <c:v>80</c:v>
                </c:pt>
                <c:pt idx="12">
                  <c:v>80</c:v>
                </c:pt>
                <c:pt idx="13">
                  <c:v>80</c:v>
                </c:pt>
                <c:pt idx="14">
                  <c:v>80</c:v>
                </c:pt>
                <c:pt idx="15">
                  <c:v>80</c:v>
                </c:pt>
                <c:pt idx="16">
                  <c:v>80</c:v>
                </c:pt>
                <c:pt idx="17">
                  <c:v>80</c:v>
                </c:pt>
                <c:pt idx="18">
                  <c:v>80</c:v>
                </c:pt>
                <c:pt idx="19">
                  <c:v>80</c:v>
                </c:pt>
                <c:pt idx="20">
                  <c:v>80</c:v>
                </c:pt>
                <c:pt idx="21">
                  <c:v>80</c:v>
                </c:pt>
                <c:pt idx="22">
                  <c:v>80</c:v>
                </c:pt>
                <c:pt idx="23">
                  <c:v>80</c:v>
                </c:pt>
                <c:pt idx="24">
                  <c:v>80</c:v>
                </c:pt>
                <c:pt idx="25">
                  <c:v>80</c:v>
                </c:pt>
                <c:pt idx="26">
                  <c:v>80</c:v>
                </c:pt>
                <c:pt idx="27">
                  <c:v>80</c:v>
                </c:pt>
                <c:pt idx="28">
                  <c:v>80</c:v>
                </c:pt>
                <c:pt idx="29">
                  <c:v>80</c:v>
                </c:pt>
                <c:pt idx="30">
                  <c:v>80</c:v>
                </c:pt>
                <c:pt idx="31">
                  <c:v>80</c:v>
                </c:pt>
                <c:pt idx="32">
                  <c:v>80</c:v>
                </c:pt>
                <c:pt idx="33">
                  <c:v>80</c:v>
                </c:pt>
                <c:pt idx="34">
                  <c:v>80</c:v>
                </c:pt>
                <c:pt idx="35">
                  <c:v>80</c:v>
                </c:pt>
                <c:pt idx="36">
                  <c:v>80</c:v>
                </c:pt>
                <c:pt idx="37">
                  <c:v>80</c:v>
                </c:pt>
                <c:pt idx="38">
                  <c:v>80</c:v>
                </c:pt>
                <c:pt idx="39">
                  <c:v>80</c:v>
                </c:pt>
                <c:pt idx="40">
                  <c:v>80</c:v>
                </c:pt>
                <c:pt idx="41">
                  <c:v>80</c:v>
                </c:pt>
                <c:pt idx="42">
                  <c:v>80</c:v>
                </c:pt>
                <c:pt idx="43">
                  <c:v>80</c:v>
                </c:pt>
                <c:pt idx="44">
                  <c:v>80</c:v>
                </c:pt>
                <c:pt idx="45">
                  <c:v>80</c:v>
                </c:pt>
                <c:pt idx="46">
                  <c:v>80</c:v>
                </c:pt>
                <c:pt idx="47">
                  <c:v>80</c:v>
                </c:pt>
                <c:pt idx="48">
                  <c:v>80</c:v>
                </c:pt>
                <c:pt idx="49">
                  <c:v>80</c:v>
                </c:pt>
                <c:pt idx="50">
                  <c:v>80</c:v>
                </c:pt>
                <c:pt idx="51">
                  <c:v>80</c:v>
                </c:pt>
                <c:pt idx="52">
                  <c:v>80</c:v>
                </c:pt>
                <c:pt idx="53">
                  <c:v>80</c:v>
                </c:pt>
                <c:pt idx="54">
                  <c:v>80</c:v>
                </c:pt>
                <c:pt idx="55">
                  <c:v>80</c:v>
                </c:pt>
                <c:pt idx="56">
                  <c:v>80</c:v>
                </c:pt>
                <c:pt idx="57">
                  <c:v>80</c:v>
                </c:pt>
                <c:pt idx="58">
                  <c:v>80</c:v>
                </c:pt>
                <c:pt idx="59">
                  <c:v>80</c:v>
                </c:pt>
                <c:pt idx="60">
                  <c:v>80</c:v>
                </c:pt>
                <c:pt idx="61">
                  <c:v>80</c:v>
                </c:pt>
                <c:pt idx="62">
                  <c:v>80</c:v>
                </c:pt>
                <c:pt idx="63">
                  <c:v>80</c:v>
                </c:pt>
                <c:pt idx="64">
                  <c:v>80</c:v>
                </c:pt>
                <c:pt idx="65">
                  <c:v>80</c:v>
                </c:pt>
                <c:pt idx="66">
                  <c:v>80</c:v>
                </c:pt>
                <c:pt idx="67">
                  <c:v>80</c:v>
                </c:pt>
                <c:pt idx="68">
                  <c:v>80</c:v>
                </c:pt>
                <c:pt idx="69">
                  <c:v>80</c:v>
                </c:pt>
                <c:pt idx="70">
                  <c:v>80</c:v>
                </c:pt>
                <c:pt idx="71">
                  <c:v>80</c:v>
                </c:pt>
                <c:pt idx="72">
                  <c:v>80</c:v>
                </c:pt>
                <c:pt idx="73">
                  <c:v>80</c:v>
                </c:pt>
                <c:pt idx="74">
                  <c:v>80</c:v>
                </c:pt>
                <c:pt idx="75">
                  <c:v>80</c:v>
                </c:pt>
                <c:pt idx="76">
                  <c:v>80</c:v>
                </c:pt>
                <c:pt idx="77">
                  <c:v>80</c:v>
                </c:pt>
                <c:pt idx="78">
                  <c:v>80</c:v>
                </c:pt>
                <c:pt idx="79">
                  <c:v>80</c:v>
                </c:pt>
                <c:pt idx="80">
                  <c:v>80</c:v>
                </c:pt>
                <c:pt idx="81">
                  <c:v>80</c:v>
                </c:pt>
                <c:pt idx="82">
                  <c:v>80</c:v>
                </c:pt>
                <c:pt idx="83">
                  <c:v>80</c:v>
                </c:pt>
                <c:pt idx="84">
                  <c:v>80</c:v>
                </c:pt>
                <c:pt idx="85">
                  <c:v>80</c:v>
                </c:pt>
                <c:pt idx="86">
                  <c:v>80</c:v>
                </c:pt>
                <c:pt idx="87">
                  <c:v>80</c:v>
                </c:pt>
                <c:pt idx="88">
                  <c:v>80</c:v>
                </c:pt>
                <c:pt idx="89">
                  <c:v>80</c:v>
                </c:pt>
                <c:pt idx="90">
                  <c:v>80</c:v>
                </c:pt>
                <c:pt idx="91">
                  <c:v>80</c:v>
                </c:pt>
                <c:pt idx="92">
                  <c:v>80</c:v>
                </c:pt>
                <c:pt idx="93">
                  <c:v>80</c:v>
                </c:pt>
                <c:pt idx="94">
                  <c:v>80</c:v>
                </c:pt>
                <c:pt idx="95">
                  <c:v>80</c:v>
                </c:pt>
                <c:pt idx="96">
                  <c:v>80</c:v>
                </c:pt>
                <c:pt idx="97">
                  <c:v>80</c:v>
                </c:pt>
                <c:pt idx="98">
                  <c:v>80</c:v>
                </c:pt>
                <c:pt idx="99">
                  <c:v>80</c:v>
                </c:pt>
                <c:pt idx="100">
                  <c:v>80</c:v>
                </c:pt>
                <c:pt idx="101">
                  <c:v>80</c:v>
                </c:pt>
                <c:pt idx="102">
                  <c:v>80</c:v>
                </c:pt>
                <c:pt idx="103">
                  <c:v>80</c:v>
                </c:pt>
                <c:pt idx="104">
                  <c:v>80</c:v>
                </c:pt>
                <c:pt idx="105">
                  <c:v>80</c:v>
                </c:pt>
                <c:pt idx="106">
                  <c:v>80</c:v>
                </c:pt>
                <c:pt idx="107">
                  <c:v>80</c:v>
                </c:pt>
                <c:pt idx="108">
                  <c:v>80</c:v>
                </c:pt>
                <c:pt idx="109">
                  <c:v>80</c:v>
                </c:pt>
                <c:pt idx="110">
                  <c:v>80</c:v>
                </c:pt>
                <c:pt idx="111">
                  <c:v>80</c:v>
                </c:pt>
                <c:pt idx="112">
                  <c:v>80</c:v>
                </c:pt>
                <c:pt idx="113">
                  <c:v>80</c:v>
                </c:pt>
                <c:pt idx="114">
                  <c:v>80</c:v>
                </c:pt>
                <c:pt idx="115">
                  <c:v>80</c:v>
                </c:pt>
                <c:pt idx="116">
                  <c:v>80</c:v>
                </c:pt>
                <c:pt idx="117">
                  <c:v>80</c:v>
                </c:pt>
                <c:pt idx="118">
                  <c:v>80</c:v>
                </c:pt>
                <c:pt idx="119">
                  <c:v>80</c:v>
                </c:pt>
                <c:pt idx="120">
                  <c:v>80</c:v>
                </c:pt>
                <c:pt idx="121">
                  <c:v>80</c:v>
                </c:pt>
                <c:pt idx="122">
                  <c:v>80</c:v>
                </c:pt>
                <c:pt idx="123">
                  <c:v>80</c:v>
                </c:pt>
                <c:pt idx="124">
                  <c:v>80</c:v>
                </c:pt>
                <c:pt idx="125">
                  <c:v>80</c:v>
                </c:pt>
                <c:pt idx="126">
                  <c:v>80</c:v>
                </c:pt>
                <c:pt idx="127">
                  <c:v>80</c:v>
                </c:pt>
                <c:pt idx="128">
                  <c:v>80</c:v>
                </c:pt>
                <c:pt idx="129">
                  <c:v>80</c:v>
                </c:pt>
                <c:pt idx="130">
                  <c:v>80</c:v>
                </c:pt>
                <c:pt idx="131">
                  <c:v>80</c:v>
                </c:pt>
                <c:pt idx="132">
                  <c:v>80</c:v>
                </c:pt>
                <c:pt idx="133">
                  <c:v>80</c:v>
                </c:pt>
                <c:pt idx="134">
                  <c:v>80</c:v>
                </c:pt>
                <c:pt idx="135">
                  <c:v>80</c:v>
                </c:pt>
                <c:pt idx="136">
                  <c:v>80</c:v>
                </c:pt>
                <c:pt idx="137">
                  <c:v>80</c:v>
                </c:pt>
                <c:pt idx="138">
                  <c:v>80</c:v>
                </c:pt>
                <c:pt idx="139">
                  <c:v>80</c:v>
                </c:pt>
                <c:pt idx="140">
                  <c:v>80</c:v>
                </c:pt>
                <c:pt idx="141">
                  <c:v>80</c:v>
                </c:pt>
                <c:pt idx="142">
                  <c:v>80</c:v>
                </c:pt>
                <c:pt idx="143">
                  <c:v>80</c:v>
                </c:pt>
                <c:pt idx="144">
                  <c:v>80</c:v>
                </c:pt>
                <c:pt idx="145">
                  <c:v>80</c:v>
                </c:pt>
                <c:pt idx="146">
                  <c:v>80</c:v>
                </c:pt>
                <c:pt idx="147">
                  <c:v>80</c:v>
                </c:pt>
                <c:pt idx="148">
                  <c:v>80</c:v>
                </c:pt>
                <c:pt idx="149">
                  <c:v>80</c:v>
                </c:pt>
                <c:pt idx="150">
                  <c:v>80</c:v>
                </c:pt>
                <c:pt idx="151">
                  <c:v>80</c:v>
                </c:pt>
                <c:pt idx="152">
                  <c:v>80</c:v>
                </c:pt>
                <c:pt idx="153">
                  <c:v>80</c:v>
                </c:pt>
                <c:pt idx="154">
                  <c:v>80</c:v>
                </c:pt>
                <c:pt idx="155">
                  <c:v>80</c:v>
                </c:pt>
                <c:pt idx="156">
                  <c:v>80</c:v>
                </c:pt>
                <c:pt idx="157">
                  <c:v>80</c:v>
                </c:pt>
                <c:pt idx="158">
                  <c:v>80</c:v>
                </c:pt>
                <c:pt idx="159">
                  <c:v>80</c:v>
                </c:pt>
                <c:pt idx="160">
                  <c:v>80</c:v>
                </c:pt>
                <c:pt idx="161">
                  <c:v>80</c:v>
                </c:pt>
                <c:pt idx="162">
                  <c:v>80</c:v>
                </c:pt>
                <c:pt idx="163">
                  <c:v>80</c:v>
                </c:pt>
                <c:pt idx="164">
                  <c:v>80</c:v>
                </c:pt>
                <c:pt idx="165">
                  <c:v>80</c:v>
                </c:pt>
                <c:pt idx="166">
                  <c:v>80</c:v>
                </c:pt>
                <c:pt idx="167">
                  <c:v>80</c:v>
                </c:pt>
                <c:pt idx="168">
                  <c:v>80</c:v>
                </c:pt>
                <c:pt idx="169">
                  <c:v>80</c:v>
                </c:pt>
                <c:pt idx="170">
                  <c:v>80</c:v>
                </c:pt>
                <c:pt idx="171">
                  <c:v>80</c:v>
                </c:pt>
                <c:pt idx="172">
                  <c:v>80</c:v>
                </c:pt>
                <c:pt idx="173">
                  <c:v>80</c:v>
                </c:pt>
                <c:pt idx="174">
                  <c:v>80</c:v>
                </c:pt>
                <c:pt idx="175">
                  <c:v>80</c:v>
                </c:pt>
                <c:pt idx="176">
                  <c:v>80</c:v>
                </c:pt>
                <c:pt idx="177">
                  <c:v>80</c:v>
                </c:pt>
                <c:pt idx="178">
                  <c:v>80</c:v>
                </c:pt>
                <c:pt idx="179">
                  <c:v>80</c:v>
                </c:pt>
                <c:pt idx="180">
                  <c:v>80</c:v>
                </c:pt>
                <c:pt idx="181">
                  <c:v>80</c:v>
                </c:pt>
                <c:pt idx="182">
                  <c:v>80</c:v>
                </c:pt>
                <c:pt idx="183">
                  <c:v>80</c:v>
                </c:pt>
                <c:pt idx="184">
                  <c:v>80</c:v>
                </c:pt>
                <c:pt idx="185">
                  <c:v>80</c:v>
                </c:pt>
                <c:pt idx="186">
                  <c:v>80</c:v>
                </c:pt>
                <c:pt idx="187">
                  <c:v>80</c:v>
                </c:pt>
                <c:pt idx="188">
                  <c:v>80</c:v>
                </c:pt>
                <c:pt idx="189">
                  <c:v>80</c:v>
                </c:pt>
                <c:pt idx="190">
                  <c:v>80</c:v>
                </c:pt>
                <c:pt idx="191">
                  <c:v>80</c:v>
                </c:pt>
                <c:pt idx="192">
                  <c:v>80</c:v>
                </c:pt>
                <c:pt idx="193">
                  <c:v>80</c:v>
                </c:pt>
                <c:pt idx="194">
                  <c:v>80</c:v>
                </c:pt>
                <c:pt idx="195">
                  <c:v>80</c:v>
                </c:pt>
                <c:pt idx="196">
                  <c:v>80</c:v>
                </c:pt>
                <c:pt idx="197">
                  <c:v>80</c:v>
                </c:pt>
                <c:pt idx="198">
                  <c:v>80</c:v>
                </c:pt>
                <c:pt idx="199">
                  <c:v>80</c:v>
                </c:pt>
                <c:pt idx="200">
                  <c:v>80</c:v>
                </c:pt>
                <c:pt idx="201">
                  <c:v>80</c:v>
                </c:pt>
                <c:pt idx="202">
                  <c:v>80</c:v>
                </c:pt>
                <c:pt idx="203">
                  <c:v>80</c:v>
                </c:pt>
                <c:pt idx="204">
                  <c:v>80</c:v>
                </c:pt>
                <c:pt idx="205">
                  <c:v>80</c:v>
                </c:pt>
                <c:pt idx="206">
                  <c:v>80</c:v>
                </c:pt>
                <c:pt idx="207">
                  <c:v>80</c:v>
                </c:pt>
                <c:pt idx="208">
                  <c:v>80</c:v>
                </c:pt>
                <c:pt idx="209">
                  <c:v>80</c:v>
                </c:pt>
                <c:pt idx="210">
                  <c:v>80</c:v>
                </c:pt>
                <c:pt idx="211">
                  <c:v>80</c:v>
                </c:pt>
                <c:pt idx="212">
                  <c:v>80</c:v>
                </c:pt>
                <c:pt idx="213">
                  <c:v>80</c:v>
                </c:pt>
                <c:pt idx="214">
                  <c:v>80</c:v>
                </c:pt>
                <c:pt idx="215">
                  <c:v>80</c:v>
                </c:pt>
                <c:pt idx="216">
                  <c:v>80</c:v>
                </c:pt>
                <c:pt idx="217">
                  <c:v>80</c:v>
                </c:pt>
                <c:pt idx="218">
                  <c:v>80</c:v>
                </c:pt>
                <c:pt idx="219">
                  <c:v>80</c:v>
                </c:pt>
                <c:pt idx="220">
                  <c:v>80</c:v>
                </c:pt>
                <c:pt idx="221">
                  <c:v>80</c:v>
                </c:pt>
                <c:pt idx="222">
                  <c:v>80</c:v>
                </c:pt>
                <c:pt idx="223">
                  <c:v>80</c:v>
                </c:pt>
                <c:pt idx="224">
                  <c:v>80</c:v>
                </c:pt>
                <c:pt idx="225">
                  <c:v>80</c:v>
                </c:pt>
                <c:pt idx="226">
                  <c:v>80</c:v>
                </c:pt>
                <c:pt idx="227">
                  <c:v>80</c:v>
                </c:pt>
                <c:pt idx="228">
                  <c:v>80</c:v>
                </c:pt>
                <c:pt idx="229">
                  <c:v>80</c:v>
                </c:pt>
                <c:pt idx="230">
                  <c:v>80</c:v>
                </c:pt>
                <c:pt idx="231">
                  <c:v>80</c:v>
                </c:pt>
                <c:pt idx="232">
                  <c:v>80</c:v>
                </c:pt>
                <c:pt idx="233">
                  <c:v>80</c:v>
                </c:pt>
                <c:pt idx="234">
                  <c:v>80</c:v>
                </c:pt>
                <c:pt idx="235">
                  <c:v>80</c:v>
                </c:pt>
                <c:pt idx="236">
                  <c:v>80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BE3-45C0-9660-3C955BB229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6805088"/>
        <c:axId val="1426816128"/>
      </c:lineChart>
      <c:catAx>
        <c:axId val="1426805088"/>
        <c:scaling>
          <c:orientation val="minMax"/>
        </c:scaling>
        <c:delete val="1"/>
        <c:axPos val="b"/>
        <c:majorTickMark val="none"/>
        <c:minorTickMark val="none"/>
        <c:tickLblPos val="nextTo"/>
        <c:crossAx val="1426816128"/>
        <c:crosses val="autoZero"/>
        <c:auto val="1"/>
        <c:lblAlgn val="ctr"/>
        <c:lblOffset val="100"/>
        <c:noMultiLvlLbl val="0"/>
      </c:catAx>
      <c:valAx>
        <c:axId val="1426816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6805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2400" b="1" i="0" u="none" strike="noStrike" kern="1200" spc="0" baseline="0">
                <a:solidFill>
                  <a:sysClr val="windowText" lastClr="000000"/>
                </a:solidFill>
              </a:rPr>
              <a:t>Variation of Total </a:t>
            </a:r>
            <a:r>
              <a:rPr lang="en-GB" sz="2400" b="1" i="0" u="sng" strike="noStrike" kern="1200" spc="0" baseline="0">
                <a:solidFill>
                  <a:sysClr val="windowText" lastClr="000000"/>
                </a:solidFill>
              </a:rPr>
              <a:t>Bereavement Surveys</a:t>
            </a:r>
            <a:r>
              <a:rPr lang="en-GB" sz="2400" b="1" i="0" u="none" strike="noStrike" kern="1200" spc="0" baseline="0">
                <a:solidFill>
                  <a:sysClr val="windowText" lastClr="000000"/>
                </a:solidFill>
              </a:rPr>
              <a:t>, By Submission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'Chart - Total Variation'!$H$1</c:f>
              <c:strCache>
                <c:ptCount val="1"/>
                <c:pt idx="0">
                  <c:v>Bereavement Survey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'Chart - Total Variation'!$H$2:$H$238</c:f>
              <c:numCache>
                <c:formatCode>General</c:formatCode>
                <c:ptCount val="237"/>
                <c:pt idx="0">
                  <c:v>234</c:v>
                </c:pt>
                <c:pt idx="1">
                  <c:v>205</c:v>
                </c:pt>
                <c:pt idx="2">
                  <c:v>200</c:v>
                </c:pt>
                <c:pt idx="3">
                  <c:v>195</c:v>
                </c:pt>
                <c:pt idx="4">
                  <c:v>190</c:v>
                </c:pt>
                <c:pt idx="5">
                  <c:v>181</c:v>
                </c:pt>
                <c:pt idx="6">
                  <c:v>135</c:v>
                </c:pt>
                <c:pt idx="7">
                  <c:v>130</c:v>
                </c:pt>
                <c:pt idx="8">
                  <c:v>128</c:v>
                </c:pt>
                <c:pt idx="9">
                  <c:v>125</c:v>
                </c:pt>
                <c:pt idx="10">
                  <c:v>121</c:v>
                </c:pt>
                <c:pt idx="11">
                  <c:v>121</c:v>
                </c:pt>
                <c:pt idx="12">
                  <c:v>118</c:v>
                </c:pt>
                <c:pt idx="13">
                  <c:v>116</c:v>
                </c:pt>
                <c:pt idx="14">
                  <c:v>116</c:v>
                </c:pt>
                <c:pt idx="15">
                  <c:v>115</c:v>
                </c:pt>
                <c:pt idx="16">
                  <c:v>114</c:v>
                </c:pt>
                <c:pt idx="17">
                  <c:v>114</c:v>
                </c:pt>
                <c:pt idx="18">
                  <c:v>106</c:v>
                </c:pt>
                <c:pt idx="19">
                  <c:v>105</c:v>
                </c:pt>
                <c:pt idx="20">
                  <c:v>99</c:v>
                </c:pt>
                <c:pt idx="21">
                  <c:v>92</c:v>
                </c:pt>
                <c:pt idx="22">
                  <c:v>87</c:v>
                </c:pt>
                <c:pt idx="23">
                  <c:v>85</c:v>
                </c:pt>
                <c:pt idx="24">
                  <c:v>84</c:v>
                </c:pt>
                <c:pt idx="25">
                  <c:v>80</c:v>
                </c:pt>
                <c:pt idx="26">
                  <c:v>76</c:v>
                </c:pt>
                <c:pt idx="27">
                  <c:v>75</c:v>
                </c:pt>
                <c:pt idx="28">
                  <c:v>71</c:v>
                </c:pt>
                <c:pt idx="29">
                  <c:v>67</c:v>
                </c:pt>
                <c:pt idx="30">
                  <c:v>66</c:v>
                </c:pt>
                <c:pt idx="31">
                  <c:v>65</c:v>
                </c:pt>
                <c:pt idx="32">
                  <c:v>64</c:v>
                </c:pt>
                <c:pt idx="33">
                  <c:v>62</c:v>
                </c:pt>
                <c:pt idx="34">
                  <c:v>60</c:v>
                </c:pt>
                <c:pt idx="35">
                  <c:v>59</c:v>
                </c:pt>
                <c:pt idx="36">
                  <c:v>55</c:v>
                </c:pt>
                <c:pt idx="37">
                  <c:v>54</c:v>
                </c:pt>
                <c:pt idx="38">
                  <c:v>49</c:v>
                </c:pt>
                <c:pt idx="39">
                  <c:v>49</c:v>
                </c:pt>
                <c:pt idx="40">
                  <c:v>49</c:v>
                </c:pt>
                <c:pt idx="41">
                  <c:v>47</c:v>
                </c:pt>
                <c:pt idx="42">
                  <c:v>43</c:v>
                </c:pt>
                <c:pt idx="43">
                  <c:v>42</c:v>
                </c:pt>
                <c:pt idx="44">
                  <c:v>42</c:v>
                </c:pt>
                <c:pt idx="45">
                  <c:v>42</c:v>
                </c:pt>
                <c:pt idx="46">
                  <c:v>42</c:v>
                </c:pt>
                <c:pt idx="47">
                  <c:v>39</c:v>
                </c:pt>
                <c:pt idx="48">
                  <c:v>38</c:v>
                </c:pt>
                <c:pt idx="49">
                  <c:v>38</c:v>
                </c:pt>
                <c:pt idx="50">
                  <c:v>37</c:v>
                </c:pt>
                <c:pt idx="51">
                  <c:v>37</c:v>
                </c:pt>
                <c:pt idx="52">
                  <c:v>36</c:v>
                </c:pt>
                <c:pt idx="53">
                  <c:v>36</c:v>
                </c:pt>
                <c:pt idx="54">
                  <c:v>33</c:v>
                </c:pt>
                <c:pt idx="55">
                  <c:v>33</c:v>
                </c:pt>
                <c:pt idx="56">
                  <c:v>32</c:v>
                </c:pt>
                <c:pt idx="57">
                  <c:v>31</c:v>
                </c:pt>
                <c:pt idx="58">
                  <c:v>31</c:v>
                </c:pt>
                <c:pt idx="59">
                  <c:v>31</c:v>
                </c:pt>
                <c:pt idx="60">
                  <c:v>31</c:v>
                </c:pt>
                <c:pt idx="61">
                  <c:v>31</c:v>
                </c:pt>
                <c:pt idx="62">
                  <c:v>30</c:v>
                </c:pt>
                <c:pt idx="63">
                  <c:v>28</c:v>
                </c:pt>
                <c:pt idx="64">
                  <c:v>28</c:v>
                </c:pt>
                <c:pt idx="65">
                  <c:v>27</c:v>
                </c:pt>
                <c:pt idx="66">
                  <c:v>27</c:v>
                </c:pt>
                <c:pt idx="67">
                  <c:v>24</c:v>
                </c:pt>
                <c:pt idx="68">
                  <c:v>24</c:v>
                </c:pt>
                <c:pt idx="69">
                  <c:v>23</c:v>
                </c:pt>
                <c:pt idx="70">
                  <c:v>23</c:v>
                </c:pt>
                <c:pt idx="71">
                  <c:v>22</c:v>
                </c:pt>
                <c:pt idx="72">
                  <c:v>22</c:v>
                </c:pt>
                <c:pt idx="73">
                  <c:v>22</c:v>
                </c:pt>
                <c:pt idx="74">
                  <c:v>21</c:v>
                </c:pt>
                <c:pt idx="75">
                  <c:v>20</c:v>
                </c:pt>
                <c:pt idx="76">
                  <c:v>20</c:v>
                </c:pt>
                <c:pt idx="77">
                  <c:v>19</c:v>
                </c:pt>
                <c:pt idx="78">
                  <c:v>18</c:v>
                </c:pt>
                <c:pt idx="79">
                  <c:v>18</c:v>
                </c:pt>
                <c:pt idx="80">
                  <c:v>18</c:v>
                </c:pt>
                <c:pt idx="81">
                  <c:v>17</c:v>
                </c:pt>
                <c:pt idx="82">
                  <c:v>17</c:v>
                </c:pt>
                <c:pt idx="83">
                  <c:v>17</c:v>
                </c:pt>
                <c:pt idx="84">
                  <c:v>15</c:v>
                </c:pt>
                <c:pt idx="85">
                  <c:v>15</c:v>
                </c:pt>
                <c:pt idx="86">
                  <c:v>14</c:v>
                </c:pt>
                <c:pt idx="87">
                  <c:v>14</c:v>
                </c:pt>
                <c:pt idx="88">
                  <c:v>14</c:v>
                </c:pt>
                <c:pt idx="89">
                  <c:v>14</c:v>
                </c:pt>
                <c:pt idx="90">
                  <c:v>13</c:v>
                </c:pt>
                <c:pt idx="91">
                  <c:v>13</c:v>
                </c:pt>
                <c:pt idx="92">
                  <c:v>12</c:v>
                </c:pt>
                <c:pt idx="93">
                  <c:v>12</c:v>
                </c:pt>
                <c:pt idx="94">
                  <c:v>12</c:v>
                </c:pt>
                <c:pt idx="95">
                  <c:v>11</c:v>
                </c:pt>
                <c:pt idx="96">
                  <c:v>11</c:v>
                </c:pt>
                <c:pt idx="97">
                  <c:v>11</c:v>
                </c:pt>
                <c:pt idx="98">
                  <c:v>10</c:v>
                </c:pt>
                <c:pt idx="99">
                  <c:v>10</c:v>
                </c:pt>
                <c:pt idx="100">
                  <c:v>9</c:v>
                </c:pt>
                <c:pt idx="101">
                  <c:v>9</c:v>
                </c:pt>
                <c:pt idx="102">
                  <c:v>8</c:v>
                </c:pt>
                <c:pt idx="103">
                  <c:v>8</c:v>
                </c:pt>
                <c:pt idx="104">
                  <c:v>8</c:v>
                </c:pt>
                <c:pt idx="105">
                  <c:v>8</c:v>
                </c:pt>
                <c:pt idx="106">
                  <c:v>8</c:v>
                </c:pt>
                <c:pt idx="107">
                  <c:v>7</c:v>
                </c:pt>
                <c:pt idx="108">
                  <c:v>7</c:v>
                </c:pt>
                <c:pt idx="109">
                  <c:v>7</c:v>
                </c:pt>
                <c:pt idx="110">
                  <c:v>7</c:v>
                </c:pt>
                <c:pt idx="111">
                  <c:v>7</c:v>
                </c:pt>
                <c:pt idx="112">
                  <c:v>6</c:v>
                </c:pt>
                <c:pt idx="113">
                  <c:v>6</c:v>
                </c:pt>
                <c:pt idx="114">
                  <c:v>6</c:v>
                </c:pt>
                <c:pt idx="115">
                  <c:v>6</c:v>
                </c:pt>
                <c:pt idx="116">
                  <c:v>5</c:v>
                </c:pt>
                <c:pt idx="117">
                  <c:v>5</c:v>
                </c:pt>
                <c:pt idx="118">
                  <c:v>4</c:v>
                </c:pt>
                <c:pt idx="119">
                  <c:v>4</c:v>
                </c:pt>
                <c:pt idx="120">
                  <c:v>4</c:v>
                </c:pt>
                <c:pt idx="121">
                  <c:v>4</c:v>
                </c:pt>
                <c:pt idx="122">
                  <c:v>4</c:v>
                </c:pt>
                <c:pt idx="123">
                  <c:v>4</c:v>
                </c:pt>
                <c:pt idx="124">
                  <c:v>4</c:v>
                </c:pt>
                <c:pt idx="125">
                  <c:v>4</c:v>
                </c:pt>
                <c:pt idx="126">
                  <c:v>4</c:v>
                </c:pt>
                <c:pt idx="127">
                  <c:v>3</c:v>
                </c:pt>
                <c:pt idx="128">
                  <c:v>3</c:v>
                </c:pt>
                <c:pt idx="129">
                  <c:v>3</c:v>
                </c:pt>
                <c:pt idx="130">
                  <c:v>3</c:v>
                </c:pt>
                <c:pt idx="131">
                  <c:v>3</c:v>
                </c:pt>
                <c:pt idx="132">
                  <c:v>3</c:v>
                </c:pt>
                <c:pt idx="133">
                  <c:v>3</c:v>
                </c:pt>
                <c:pt idx="134">
                  <c:v>3</c:v>
                </c:pt>
                <c:pt idx="135">
                  <c:v>3</c:v>
                </c:pt>
                <c:pt idx="136">
                  <c:v>2</c:v>
                </c:pt>
                <c:pt idx="137">
                  <c:v>2</c:v>
                </c:pt>
                <c:pt idx="138">
                  <c:v>2</c:v>
                </c:pt>
                <c:pt idx="139">
                  <c:v>2</c:v>
                </c:pt>
                <c:pt idx="140">
                  <c:v>2</c:v>
                </c:pt>
                <c:pt idx="141">
                  <c:v>2</c:v>
                </c:pt>
                <c:pt idx="142">
                  <c:v>1</c:v>
                </c:pt>
                <c:pt idx="143">
                  <c:v>1</c:v>
                </c:pt>
                <c:pt idx="144">
                  <c:v>1</c:v>
                </c:pt>
                <c:pt idx="145">
                  <c:v>1</c:v>
                </c:pt>
                <c:pt idx="146">
                  <c:v>1</c:v>
                </c:pt>
                <c:pt idx="147">
                  <c:v>1</c:v>
                </c:pt>
                <c:pt idx="148">
                  <c:v>1</c:v>
                </c:pt>
                <c:pt idx="149">
                  <c:v>1</c:v>
                </c:pt>
                <c:pt idx="150">
                  <c:v>1</c:v>
                </c:pt>
                <c:pt idx="151">
                  <c:v>1</c:v>
                </c:pt>
                <c:pt idx="152">
                  <c:v>1</c:v>
                </c:pt>
                <c:pt idx="153">
                  <c:v>1</c:v>
                </c:pt>
                <c:pt idx="154">
                  <c:v>1</c:v>
                </c:pt>
                <c:pt idx="155">
                  <c:v>1</c:v>
                </c:pt>
                <c:pt idx="156">
                  <c:v>1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5B-4DBB-ACA0-EA242F1F00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82922623"/>
        <c:axId val="182934143"/>
      </c:barChart>
      <c:lineChart>
        <c:grouping val="standard"/>
        <c:varyColors val="0"/>
        <c:ser>
          <c:idx val="1"/>
          <c:order val="1"/>
          <c:tx>
            <c:strRef>
              <c:f>'Chart - Total Variation'!$K$1</c:f>
              <c:strCache>
                <c:ptCount val="1"/>
                <c:pt idx="0">
                  <c:v>Mean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val>
            <c:numRef>
              <c:f>'Chart - Total Variation'!$K$2:$K$238</c:f>
              <c:numCache>
                <c:formatCode>0</c:formatCode>
                <c:ptCount val="237"/>
                <c:pt idx="0">
                  <c:v>25.282700421940927</c:v>
                </c:pt>
                <c:pt idx="1">
                  <c:v>25.282700421940927</c:v>
                </c:pt>
                <c:pt idx="2">
                  <c:v>25.282700421940927</c:v>
                </c:pt>
                <c:pt idx="3">
                  <c:v>25.282700421940927</c:v>
                </c:pt>
                <c:pt idx="4">
                  <c:v>25.282700421940927</c:v>
                </c:pt>
                <c:pt idx="5">
                  <c:v>25.282700421940927</c:v>
                </c:pt>
                <c:pt idx="6">
                  <c:v>25.282700421940927</c:v>
                </c:pt>
                <c:pt idx="7">
                  <c:v>25.282700421940927</c:v>
                </c:pt>
                <c:pt idx="8">
                  <c:v>25.282700421940927</c:v>
                </c:pt>
                <c:pt idx="9">
                  <c:v>25.282700421940927</c:v>
                </c:pt>
                <c:pt idx="10">
                  <c:v>25.282700421940927</c:v>
                </c:pt>
                <c:pt idx="11">
                  <c:v>25.282700421940927</c:v>
                </c:pt>
                <c:pt idx="12">
                  <c:v>25.282700421940927</c:v>
                </c:pt>
                <c:pt idx="13">
                  <c:v>25.282700421940927</c:v>
                </c:pt>
                <c:pt idx="14">
                  <c:v>25.282700421940927</c:v>
                </c:pt>
                <c:pt idx="15">
                  <c:v>25.282700421940927</c:v>
                </c:pt>
                <c:pt idx="16">
                  <c:v>25.282700421940927</c:v>
                </c:pt>
                <c:pt idx="17">
                  <c:v>25.282700421940927</c:v>
                </c:pt>
                <c:pt idx="18">
                  <c:v>25.282700421940927</c:v>
                </c:pt>
                <c:pt idx="19">
                  <c:v>25.282700421940927</c:v>
                </c:pt>
                <c:pt idx="20">
                  <c:v>25.282700421940927</c:v>
                </c:pt>
                <c:pt idx="21">
                  <c:v>25.282700421940927</c:v>
                </c:pt>
                <c:pt idx="22">
                  <c:v>25.282700421940927</c:v>
                </c:pt>
                <c:pt idx="23">
                  <c:v>25.282700421940927</c:v>
                </c:pt>
                <c:pt idx="24">
                  <c:v>25.282700421940927</c:v>
                </c:pt>
                <c:pt idx="25">
                  <c:v>25.282700421940927</c:v>
                </c:pt>
                <c:pt idx="26">
                  <c:v>25.282700421940927</c:v>
                </c:pt>
                <c:pt idx="27">
                  <c:v>25.282700421940927</c:v>
                </c:pt>
                <c:pt idx="28">
                  <c:v>25.282700421940927</c:v>
                </c:pt>
                <c:pt idx="29">
                  <c:v>25.282700421940927</c:v>
                </c:pt>
                <c:pt idx="30">
                  <c:v>25.282700421940927</c:v>
                </c:pt>
                <c:pt idx="31">
                  <c:v>25.282700421940927</c:v>
                </c:pt>
                <c:pt idx="32">
                  <c:v>25.282700421940927</c:v>
                </c:pt>
                <c:pt idx="33">
                  <c:v>25.282700421940927</c:v>
                </c:pt>
                <c:pt idx="34">
                  <c:v>25.282700421940927</c:v>
                </c:pt>
                <c:pt idx="35">
                  <c:v>25.282700421940927</c:v>
                </c:pt>
                <c:pt idx="36">
                  <c:v>25.282700421940927</c:v>
                </c:pt>
                <c:pt idx="37">
                  <c:v>25.282700421940927</c:v>
                </c:pt>
                <c:pt idx="38">
                  <c:v>25.282700421940927</c:v>
                </c:pt>
                <c:pt idx="39">
                  <c:v>25.282700421940927</c:v>
                </c:pt>
                <c:pt idx="40">
                  <c:v>25.282700421940927</c:v>
                </c:pt>
                <c:pt idx="41">
                  <c:v>25.282700421940927</c:v>
                </c:pt>
                <c:pt idx="42">
                  <c:v>25.282700421940927</c:v>
                </c:pt>
                <c:pt idx="43">
                  <c:v>25.282700421940927</c:v>
                </c:pt>
                <c:pt idx="44">
                  <c:v>25.282700421940927</c:v>
                </c:pt>
                <c:pt idx="45">
                  <c:v>25.282700421940927</c:v>
                </c:pt>
                <c:pt idx="46">
                  <c:v>25.282700421940927</c:v>
                </c:pt>
                <c:pt idx="47">
                  <c:v>25.282700421940927</c:v>
                </c:pt>
                <c:pt idx="48">
                  <c:v>25.282700421940927</c:v>
                </c:pt>
                <c:pt idx="49">
                  <c:v>25.282700421940927</c:v>
                </c:pt>
                <c:pt idx="50">
                  <c:v>25.282700421940927</c:v>
                </c:pt>
                <c:pt idx="51">
                  <c:v>25.282700421940927</c:v>
                </c:pt>
                <c:pt idx="52">
                  <c:v>25.282700421940927</c:v>
                </c:pt>
                <c:pt idx="53">
                  <c:v>25.282700421940927</c:v>
                </c:pt>
                <c:pt idx="54">
                  <c:v>25.282700421940927</c:v>
                </c:pt>
                <c:pt idx="55">
                  <c:v>25.282700421940927</c:v>
                </c:pt>
                <c:pt idx="56">
                  <c:v>25.282700421940927</c:v>
                </c:pt>
                <c:pt idx="57">
                  <c:v>25.282700421940927</c:v>
                </c:pt>
                <c:pt idx="58">
                  <c:v>25.282700421940927</c:v>
                </c:pt>
                <c:pt idx="59">
                  <c:v>25.282700421940927</c:v>
                </c:pt>
                <c:pt idx="60">
                  <c:v>25.282700421940927</c:v>
                </c:pt>
                <c:pt idx="61">
                  <c:v>25.282700421940927</c:v>
                </c:pt>
                <c:pt idx="62">
                  <c:v>25.282700421940927</c:v>
                </c:pt>
                <c:pt idx="63">
                  <c:v>25.282700421940927</c:v>
                </c:pt>
                <c:pt idx="64">
                  <c:v>25.282700421940927</c:v>
                </c:pt>
                <c:pt idx="65">
                  <c:v>25.282700421940927</c:v>
                </c:pt>
                <c:pt idx="66">
                  <c:v>25.282700421940927</c:v>
                </c:pt>
                <c:pt idx="67">
                  <c:v>25.282700421940927</c:v>
                </c:pt>
                <c:pt idx="68">
                  <c:v>25.282700421940927</c:v>
                </c:pt>
                <c:pt idx="69">
                  <c:v>25.282700421940927</c:v>
                </c:pt>
                <c:pt idx="70">
                  <c:v>25.282700421940927</c:v>
                </c:pt>
                <c:pt idx="71">
                  <c:v>25.282700421940927</c:v>
                </c:pt>
                <c:pt idx="72">
                  <c:v>25.282700421940927</c:v>
                </c:pt>
                <c:pt idx="73">
                  <c:v>25.282700421940927</c:v>
                </c:pt>
                <c:pt idx="74">
                  <c:v>25.282700421940927</c:v>
                </c:pt>
                <c:pt idx="75">
                  <c:v>25.282700421940927</c:v>
                </c:pt>
                <c:pt idx="76">
                  <c:v>25.282700421940927</c:v>
                </c:pt>
                <c:pt idx="77">
                  <c:v>25.282700421940927</c:v>
                </c:pt>
                <c:pt idx="78">
                  <c:v>25.282700421940927</c:v>
                </c:pt>
                <c:pt idx="79">
                  <c:v>25.282700421940927</c:v>
                </c:pt>
                <c:pt idx="80">
                  <c:v>25.282700421940927</c:v>
                </c:pt>
                <c:pt idx="81">
                  <c:v>25.282700421940927</c:v>
                </c:pt>
                <c:pt idx="82">
                  <c:v>25.282700421940927</c:v>
                </c:pt>
                <c:pt idx="83">
                  <c:v>25.282700421940927</c:v>
                </c:pt>
                <c:pt idx="84">
                  <c:v>25.282700421940927</c:v>
                </c:pt>
                <c:pt idx="85">
                  <c:v>25.282700421940927</c:v>
                </c:pt>
                <c:pt idx="86">
                  <c:v>25.282700421940927</c:v>
                </c:pt>
                <c:pt idx="87">
                  <c:v>25.282700421940927</c:v>
                </c:pt>
                <c:pt idx="88">
                  <c:v>25.282700421940927</c:v>
                </c:pt>
                <c:pt idx="89">
                  <c:v>25.282700421940927</c:v>
                </c:pt>
                <c:pt idx="90">
                  <c:v>25.282700421940927</c:v>
                </c:pt>
                <c:pt idx="91">
                  <c:v>25.282700421940927</c:v>
                </c:pt>
                <c:pt idx="92">
                  <c:v>25.282700421940927</c:v>
                </c:pt>
                <c:pt idx="93">
                  <c:v>25.282700421940927</c:v>
                </c:pt>
                <c:pt idx="94">
                  <c:v>25.282700421940927</c:v>
                </c:pt>
                <c:pt idx="95">
                  <c:v>25.282700421940927</c:v>
                </c:pt>
                <c:pt idx="96">
                  <c:v>25.282700421940927</c:v>
                </c:pt>
                <c:pt idx="97">
                  <c:v>25.282700421940927</c:v>
                </c:pt>
                <c:pt idx="98">
                  <c:v>25.282700421940927</c:v>
                </c:pt>
                <c:pt idx="99">
                  <c:v>25.282700421940927</c:v>
                </c:pt>
                <c:pt idx="100">
                  <c:v>25.282700421940927</c:v>
                </c:pt>
                <c:pt idx="101">
                  <c:v>25.282700421940927</c:v>
                </c:pt>
                <c:pt idx="102">
                  <c:v>25.282700421940927</c:v>
                </c:pt>
                <c:pt idx="103">
                  <c:v>25.282700421940927</c:v>
                </c:pt>
                <c:pt idx="104">
                  <c:v>25.282700421940927</c:v>
                </c:pt>
                <c:pt idx="105">
                  <c:v>25.282700421940927</c:v>
                </c:pt>
                <c:pt idx="106">
                  <c:v>25.282700421940927</c:v>
                </c:pt>
                <c:pt idx="107">
                  <c:v>25.282700421940927</c:v>
                </c:pt>
                <c:pt idx="108">
                  <c:v>25.282700421940927</c:v>
                </c:pt>
                <c:pt idx="109">
                  <c:v>25.282700421940927</c:v>
                </c:pt>
                <c:pt idx="110">
                  <c:v>25.282700421940927</c:v>
                </c:pt>
                <c:pt idx="111">
                  <c:v>25.282700421940927</c:v>
                </c:pt>
                <c:pt idx="112">
                  <c:v>25.282700421940927</c:v>
                </c:pt>
                <c:pt idx="113">
                  <c:v>25.282700421940927</c:v>
                </c:pt>
                <c:pt idx="114">
                  <c:v>25.282700421940927</c:v>
                </c:pt>
                <c:pt idx="115">
                  <c:v>25.282700421940927</c:v>
                </c:pt>
                <c:pt idx="116">
                  <c:v>25.282700421940927</c:v>
                </c:pt>
                <c:pt idx="117">
                  <c:v>25.282700421940927</c:v>
                </c:pt>
                <c:pt idx="118">
                  <c:v>25.282700421940927</c:v>
                </c:pt>
                <c:pt idx="119">
                  <c:v>25.282700421940927</c:v>
                </c:pt>
                <c:pt idx="120">
                  <c:v>25.282700421940927</c:v>
                </c:pt>
                <c:pt idx="121">
                  <c:v>25.282700421940927</c:v>
                </c:pt>
                <c:pt idx="122">
                  <c:v>25.282700421940927</c:v>
                </c:pt>
                <c:pt idx="123">
                  <c:v>25.282700421940927</c:v>
                </c:pt>
                <c:pt idx="124">
                  <c:v>25.282700421940927</c:v>
                </c:pt>
                <c:pt idx="125">
                  <c:v>25.282700421940927</c:v>
                </c:pt>
                <c:pt idx="126">
                  <c:v>25.282700421940927</c:v>
                </c:pt>
                <c:pt idx="127">
                  <c:v>25.282700421940927</c:v>
                </c:pt>
                <c:pt idx="128">
                  <c:v>25.282700421940927</c:v>
                </c:pt>
                <c:pt idx="129">
                  <c:v>25.282700421940927</c:v>
                </c:pt>
                <c:pt idx="130">
                  <c:v>25.282700421940927</c:v>
                </c:pt>
                <c:pt idx="131">
                  <c:v>25.282700421940927</c:v>
                </c:pt>
                <c:pt idx="132">
                  <c:v>25.282700421940927</c:v>
                </c:pt>
                <c:pt idx="133">
                  <c:v>25.282700421940927</c:v>
                </c:pt>
                <c:pt idx="134">
                  <c:v>25.282700421940927</c:v>
                </c:pt>
                <c:pt idx="135">
                  <c:v>25.282700421940927</c:v>
                </c:pt>
                <c:pt idx="136">
                  <c:v>25.282700421940927</c:v>
                </c:pt>
                <c:pt idx="137">
                  <c:v>25.282700421940927</c:v>
                </c:pt>
                <c:pt idx="138">
                  <c:v>25.282700421940927</c:v>
                </c:pt>
                <c:pt idx="139">
                  <c:v>25.282700421940927</c:v>
                </c:pt>
                <c:pt idx="140">
                  <c:v>25.282700421940927</c:v>
                </c:pt>
                <c:pt idx="141">
                  <c:v>25.282700421940927</c:v>
                </c:pt>
                <c:pt idx="142">
                  <c:v>25.282700421940927</c:v>
                </c:pt>
                <c:pt idx="143">
                  <c:v>25.282700421940927</c:v>
                </c:pt>
                <c:pt idx="144">
                  <c:v>25.282700421940927</c:v>
                </c:pt>
                <c:pt idx="145">
                  <c:v>25.282700421940927</c:v>
                </c:pt>
                <c:pt idx="146">
                  <c:v>25.282700421940927</c:v>
                </c:pt>
                <c:pt idx="147">
                  <c:v>25.282700421940927</c:v>
                </c:pt>
                <c:pt idx="148">
                  <c:v>25.282700421940927</c:v>
                </c:pt>
                <c:pt idx="149">
                  <c:v>25.282700421940927</c:v>
                </c:pt>
                <c:pt idx="150">
                  <c:v>25.282700421940927</c:v>
                </c:pt>
                <c:pt idx="151">
                  <c:v>25.282700421940927</c:v>
                </c:pt>
                <c:pt idx="152">
                  <c:v>25.282700421940927</c:v>
                </c:pt>
                <c:pt idx="153">
                  <c:v>25.282700421940927</c:v>
                </c:pt>
                <c:pt idx="154">
                  <c:v>25.282700421940927</c:v>
                </c:pt>
                <c:pt idx="155">
                  <c:v>25.282700421940927</c:v>
                </c:pt>
                <c:pt idx="156">
                  <c:v>25.282700421940927</c:v>
                </c:pt>
                <c:pt idx="157">
                  <c:v>25.282700421940927</c:v>
                </c:pt>
                <c:pt idx="158">
                  <c:v>25.282700421940927</c:v>
                </c:pt>
                <c:pt idx="159">
                  <c:v>25.282700421940927</c:v>
                </c:pt>
                <c:pt idx="160">
                  <c:v>25.282700421940927</c:v>
                </c:pt>
                <c:pt idx="161">
                  <c:v>25.282700421940927</c:v>
                </c:pt>
                <c:pt idx="162">
                  <c:v>25.282700421940927</c:v>
                </c:pt>
                <c:pt idx="163">
                  <c:v>25.282700421940927</c:v>
                </c:pt>
                <c:pt idx="164">
                  <c:v>25.282700421940927</c:v>
                </c:pt>
                <c:pt idx="165">
                  <c:v>25.282700421940927</c:v>
                </c:pt>
                <c:pt idx="166">
                  <c:v>25.282700421940927</c:v>
                </c:pt>
                <c:pt idx="167">
                  <c:v>25.282700421940927</c:v>
                </c:pt>
                <c:pt idx="168">
                  <c:v>25.282700421940927</c:v>
                </c:pt>
                <c:pt idx="169">
                  <c:v>25.282700421940927</c:v>
                </c:pt>
                <c:pt idx="170">
                  <c:v>25.282700421940927</c:v>
                </c:pt>
                <c:pt idx="171">
                  <c:v>25.282700421940927</c:v>
                </c:pt>
                <c:pt idx="172">
                  <c:v>25.282700421940927</c:v>
                </c:pt>
                <c:pt idx="173">
                  <c:v>25.282700421940927</c:v>
                </c:pt>
                <c:pt idx="174">
                  <c:v>25.282700421940927</c:v>
                </c:pt>
                <c:pt idx="175">
                  <c:v>25.282700421940927</c:v>
                </c:pt>
                <c:pt idx="176">
                  <c:v>25.282700421940927</c:v>
                </c:pt>
                <c:pt idx="177">
                  <c:v>25.282700421940927</c:v>
                </c:pt>
                <c:pt idx="178">
                  <c:v>25.282700421940927</c:v>
                </c:pt>
                <c:pt idx="179">
                  <c:v>25.282700421940927</c:v>
                </c:pt>
                <c:pt idx="180">
                  <c:v>25.282700421940927</c:v>
                </c:pt>
                <c:pt idx="181">
                  <c:v>25.282700421940927</c:v>
                </c:pt>
                <c:pt idx="182">
                  <c:v>25.282700421940927</c:v>
                </c:pt>
                <c:pt idx="183">
                  <c:v>25.282700421940927</c:v>
                </c:pt>
                <c:pt idx="184">
                  <c:v>25.282700421940927</c:v>
                </c:pt>
                <c:pt idx="185">
                  <c:v>25.282700421940927</c:v>
                </c:pt>
                <c:pt idx="186">
                  <c:v>25.282700421940927</c:v>
                </c:pt>
                <c:pt idx="187">
                  <c:v>25.282700421940927</c:v>
                </c:pt>
                <c:pt idx="188">
                  <c:v>25.282700421940927</c:v>
                </c:pt>
                <c:pt idx="189">
                  <c:v>25.282700421940927</c:v>
                </c:pt>
                <c:pt idx="190">
                  <c:v>25.282700421940927</c:v>
                </c:pt>
                <c:pt idx="191">
                  <c:v>25.282700421940927</c:v>
                </c:pt>
                <c:pt idx="192">
                  <c:v>25.282700421940927</c:v>
                </c:pt>
                <c:pt idx="193">
                  <c:v>25.282700421940927</c:v>
                </c:pt>
                <c:pt idx="194">
                  <c:v>25.282700421940927</c:v>
                </c:pt>
                <c:pt idx="195">
                  <c:v>25.282700421940927</c:v>
                </c:pt>
                <c:pt idx="196">
                  <c:v>25.282700421940927</c:v>
                </c:pt>
                <c:pt idx="197">
                  <c:v>25.282700421940927</c:v>
                </c:pt>
                <c:pt idx="198">
                  <c:v>25.282700421940927</c:v>
                </c:pt>
                <c:pt idx="199">
                  <c:v>25.282700421940927</c:v>
                </c:pt>
                <c:pt idx="200">
                  <c:v>25.282700421940927</c:v>
                </c:pt>
                <c:pt idx="201">
                  <c:v>25.282700421940927</c:v>
                </c:pt>
                <c:pt idx="202">
                  <c:v>25.282700421940927</c:v>
                </c:pt>
                <c:pt idx="203">
                  <c:v>25.282700421940927</c:v>
                </c:pt>
                <c:pt idx="204">
                  <c:v>25.282700421940927</c:v>
                </c:pt>
                <c:pt idx="205">
                  <c:v>25.282700421940927</c:v>
                </c:pt>
                <c:pt idx="206">
                  <c:v>25.282700421940927</c:v>
                </c:pt>
                <c:pt idx="207">
                  <c:v>25.282700421940927</c:v>
                </c:pt>
                <c:pt idx="208">
                  <c:v>25.282700421940927</c:v>
                </c:pt>
                <c:pt idx="209">
                  <c:v>25.282700421940927</c:v>
                </c:pt>
                <c:pt idx="210">
                  <c:v>25.282700421940927</c:v>
                </c:pt>
                <c:pt idx="211">
                  <c:v>25.282700421940927</c:v>
                </c:pt>
                <c:pt idx="212">
                  <c:v>25.282700421940927</c:v>
                </c:pt>
                <c:pt idx="213">
                  <c:v>25.282700421940927</c:v>
                </c:pt>
                <c:pt idx="214">
                  <c:v>25.282700421940927</c:v>
                </c:pt>
                <c:pt idx="215">
                  <c:v>25.282700421940927</c:v>
                </c:pt>
                <c:pt idx="216">
                  <c:v>25.282700421940927</c:v>
                </c:pt>
                <c:pt idx="217">
                  <c:v>25.282700421940927</c:v>
                </c:pt>
                <c:pt idx="218">
                  <c:v>25.282700421940927</c:v>
                </c:pt>
                <c:pt idx="219">
                  <c:v>25.282700421940927</c:v>
                </c:pt>
                <c:pt idx="220">
                  <c:v>25.282700421940927</c:v>
                </c:pt>
                <c:pt idx="221">
                  <c:v>25.282700421940927</c:v>
                </c:pt>
                <c:pt idx="222">
                  <c:v>25.282700421940927</c:v>
                </c:pt>
                <c:pt idx="223">
                  <c:v>25.282700421940927</c:v>
                </c:pt>
                <c:pt idx="224">
                  <c:v>25.282700421940927</c:v>
                </c:pt>
                <c:pt idx="225">
                  <c:v>25.282700421940927</c:v>
                </c:pt>
                <c:pt idx="226">
                  <c:v>25.282700421940927</c:v>
                </c:pt>
                <c:pt idx="227">
                  <c:v>25.282700421940927</c:v>
                </c:pt>
                <c:pt idx="228">
                  <c:v>25.282700421940927</c:v>
                </c:pt>
                <c:pt idx="229">
                  <c:v>25.282700421940927</c:v>
                </c:pt>
                <c:pt idx="230">
                  <c:v>25.282700421940927</c:v>
                </c:pt>
                <c:pt idx="231">
                  <c:v>25.282700421940927</c:v>
                </c:pt>
                <c:pt idx="232">
                  <c:v>25.282700421940927</c:v>
                </c:pt>
                <c:pt idx="233">
                  <c:v>25.282700421940927</c:v>
                </c:pt>
                <c:pt idx="234">
                  <c:v>25.282700421940927</c:v>
                </c:pt>
                <c:pt idx="235">
                  <c:v>25.282700421940927</c:v>
                </c:pt>
                <c:pt idx="236">
                  <c:v>25.282700421940927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C5B-4DBB-ACA0-EA242F1F00DD}"/>
            </c:ext>
          </c:extLst>
        </c:ser>
        <c:ser>
          <c:idx val="2"/>
          <c:order val="2"/>
          <c:tx>
            <c:strRef>
              <c:f>'Chart - Total Variation'!$L$1</c:f>
              <c:strCache>
                <c:ptCount val="1"/>
                <c:pt idx="0">
                  <c:v>Median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val>
            <c:numRef>
              <c:f>'Chart - Total Variation'!$L$2:$L$238</c:f>
              <c:numCache>
                <c:formatCode>General</c:formatCode>
                <c:ptCount val="237"/>
                <c:pt idx="0" formatCode="0">
                  <c:v>4</c:v>
                </c:pt>
                <c:pt idx="1">
                  <c:v>4</c:v>
                </c:pt>
                <c:pt idx="2">
                  <c:v>4</c:v>
                </c:pt>
                <c:pt idx="3" formatCode="0">
                  <c:v>4</c:v>
                </c:pt>
                <c:pt idx="4">
                  <c:v>4</c:v>
                </c:pt>
                <c:pt idx="5">
                  <c:v>4</c:v>
                </c:pt>
                <c:pt idx="6" formatCode="0">
                  <c:v>4</c:v>
                </c:pt>
                <c:pt idx="7">
                  <c:v>4</c:v>
                </c:pt>
                <c:pt idx="8">
                  <c:v>4</c:v>
                </c:pt>
                <c:pt idx="9" formatCode="0">
                  <c:v>4</c:v>
                </c:pt>
                <c:pt idx="10">
                  <c:v>4</c:v>
                </c:pt>
                <c:pt idx="11">
                  <c:v>4</c:v>
                </c:pt>
                <c:pt idx="12" formatCode="0">
                  <c:v>4</c:v>
                </c:pt>
                <c:pt idx="13">
                  <c:v>4</c:v>
                </c:pt>
                <c:pt idx="14">
                  <c:v>4</c:v>
                </c:pt>
                <c:pt idx="15" formatCode="0">
                  <c:v>4</c:v>
                </c:pt>
                <c:pt idx="16">
                  <c:v>4</c:v>
                </c:pt>
                <c:pt idx="17">
                  <c:v>4</c:v>
                </c:pt>
                <c:pt idx="18" formatCode="0">
                  <c:v>4</c:v>
                </c:pt>
                <c:pt idx="19">
                  <c:v>4</c:v>
                </c:pt>
                <c:pt idx="20">
                  <c:v>4</c:v>
                </c:pt>
                <c:pt idx="21" formatCode="0">
                  <c:v>4</c:v>
                </c:pt>
                <c:pt idx="22">
                  <c:v>4</c:v>
                </c:pt>
                <c:pt idx="23">
                  <c:v>4</c:v>
                </c:pt>
                <c:pt idx="24" formatCode="0">
                  <c:v>4</c:v>
                </c:pt>
                <c:pt idx="25">
                  <c:v>4</c:v>
                </c:pt>
                <c:pt idx="26">
                  <c:v>4</c:v>
                </c:pt>
                <c:pt idx="27" formatCode="0">
                  <c:v>4</c:v>
                </c:pt>
                <c:pt idx="28">
                  <c:v>4</c:v>
                </c:pt>
                <c:pt idx="29">
                  <c:v>4</c:v>
                </c:pt>
                <c:pt idx="30" formatCode="0">
                  <c:v>4</c:v>
                </c:pt>
                <c:pt idx="31">
                  <c:v>4</c:v>
                </c:pt>
                <c:pt idx="32">
                  <c:v>4</c:v>
                </c:pt>
                <c:pt idx="33" formatCode="0">
                  <c:v>4</c:v>
                </c:pt>
                <c:pt idx="34">
                  <c:v>4</c:v>
                </c:pt>
                <c:pt idx="35">
                  <c:v>4</c:v>
                </c:pt>
                <c:pt idx="36" formatCode="0">
                  <c:v>4</c:v>
                </c:pt>
                <c:pt idx="37">
                  <c:v>4</c:v>
                </c:pt>
                <c:pt idx="38">
                  <c:v>4</c:v>
                </c:pt>
                <c:pt idx="39" formatCode="0">
                  <c:v>4</c:v>
                </c:pt>
                <c:pt idx="40">
                  <c:v>4</c:v>
                </c:pt>
                <c:pt idx="41">
                  <c:v>4</c:v>
                </c:pt>
                <c:pt idx="42" formatCode="0">
                  <c:v>4</c:v>
                </c:pt>
                <c:pt idx="43">
                  <c:v>4</c:v>
                </c:pt>
                <c:pt idx="44">
                  <c:v>4</c:v>
                </c:pt>
                <c:pt idx="45" formatCode="0">
                  <c:v>4</c:v>
                </c:pt>
                <c:pt idx="46">
                  <c:v>4</c:v>
                </c:pt>
                <c:pt idx="47">
                  <c:v>4</c:v>
                </c:pt>
                <c:pt idx="48" formatCode="0">
                  <c:v>4</c:v>
                </c:pt>
                <c:pt idx="49">
                  <c:v>4</c:v>
                </c:pt>
                <c:pt idx="50">
                  <c:v>4</c:v>
                </c:pt>
                <c:pt idx="51" formatCode="0">
                  <c:v>4</c:v>
                </c:pt>
                <c:pt idx="52">
                  <c:v>4</c:v>
                </c:pt>
                <c:pt idx="53">
                  <c:v>4</c:v>
                </c:pt>
                <c:pt idx="54" formatCode="0">
                  <c:v>4</c:v>
                </c:pt>
                <c:pt idx="55">
                  <c:v>4</c:v>
                </c:pt>
                <c:pt idx="56">
                  <c:v>4</c:v>
                </c:pt>
                <c:pt idx="57" formatCode="0">
                  <c:v>4</c:v>
                </c:pt>
                <c:pt idx="58">
                  <c:v>4</c:v>
                </c:pt>
                <c:pt idx="59">
                  <c:v>4</c:v>
                </c:pt>
                <c:pt idx="60" formatCode="0">
                  <c:v>4</c:v>
                </c:pt>
                <c:pt idx="61">
                  <c:v>4</c:v>
                </c:pt>
                <c:pt idx="62">
                  <c:v>4</c:v>
                </c:pt>
                <c:pt idx="63" formatCode="0">
                  <c:v>4</c:v>
                </c:pt>
                <c:pt idx="64">
                  <c:v>4</c:v>
                </c:pt>
                <c:pt idx="65">
                  <c:v>4</c:v>
                </c:pt>
                <c:pt idx="66" formatCode="0">
                  <c:v>4</c:v>
                </c:pt>
                <c:pt idx="67">
                  <c:v>4</c:v>
                </c:pt>
                <c:pt idx="68">
                  <c:v>4</c:v>
                </c:pt>
                <c:pt idx="69" formatCode="0">
                  <c:v>4</c:v>
                </c:pt>
                <c:pt idx="70">
                  <c:v>4</c:v>
                </c:pt>
                <c:pt idx="71">
                  <c:v>4</c:v>
                </c:pt>
                <c:pt idx="72" formatCode="0">
                  <c:v>4</c:v>
                </c:pt>
                <c:pt idx="73">
                  <c:v>4</c:v>
                </c:pt>
                <c:pt idx="74">
                  <c:v>4</c:v>
                </c:pt>
                <c:pt idx="75" formatCode="0">
                  <c:v>4</c:v>
                </c:pt>
                <c:pt idx="76">
                  <c:v>4</c:v>
                </c:pt>
                <c:pt idx="77">
                  <c:v>4</c:v>
                </c:pt>
                <c:pt idx="78" formatCode="0">
                  <c:v>4</c:v>
                </c:pt>
                <c:pt idx="79">
                  <c:v>4</c:v>
                </c:pt>
                <c:pt idx="80">
                  <c:v>4</c:v>
                </c:pt>
                <c:pt idx="81" formatCode="0">
                  <c:v>4</c:v>
                </c:pt>
                <c:pt idx="82">
                  <c:v>4</c:v>
                </c:pt>
                <c:pt idx="83">
                  <c:v>4</c:v>
                </c:pt>
                <c:pt idx="84" formatCode="0">
                  <c:v>4</c:v>
                </c:pt>
                <c:pt idx="85">
                  <c:v>4</c:v>
                </c:pt>
                <c:pt idx="86">
                  <c:v>4</c:v>
                </c:pt>
                <c:pt idx="87" formatCode="0">
                  <c:v>4</c:v>
                </c:pt>
                <c:pt idx="88">
                  <c:v>4</c:v>
                </c:pt>
                <c:pt idx="89">
                  <c:v>4</c:v>
                </c:pt>
                <c:pt idx="90" formatCode="0">
                  <c:v>4</c:v>
                </c:pt>
                <c:pt idx="91">
                  <c:v>4</c:v>
                </c:pt>
                <c:pt idx="92">
                  <c:v>4</c:v>
                </c:pt>
                <c:pt idx="93" formatCode="0">
                  <c:v>4</c:v>
                </c:pt>
                <c:pt idx="94">
                  <c:v>4</c:v>
                </c:pt>
                <c:pt idx="95">
                  <c:v>4</c:v>
                </c:pt>
                <c:pt idx="96" formatCode="0">
                  <c:v>4</c:v>
                </c:pt>
                <c:pt idx="97">
                  <c:v>4</c:v>
                </c:pt>
                <c:pt idx="98">
                  <c:v>4</c:v>
                </c:pt>
                <c:pt idx="99" formatCode="0">
                  <c:v>4</c:v>
                </c:pt>
                <c:pt idx="100">
                  <c:v>4</c:v>
                </c:pt>
                <c:pt idx="101">
                  <c:v>4</c:v>
                </c:pt>
                <c:pt idx="102" formatCode="0">
                  <c:v>4</c:v>
                </c:pt>
                <c:pt idx="103">
                  <c:v>4</c:v>
                </c:pt>
                <c:pt idx="104">
                  <c:v>4</c:v>
                </c:pt>
                <c:pt idx="105" formatCode="0">
                  <c:v>4</c:v>
                </c:pt>
                <c:pt idx="106">
                  <c:v>4</c:v>
                </c:pt>
                <c:pt idx="107">
                  <c:v>4</c:v>
                </c:pt>
                <c:pt idx="108" formatCode="0">
                  <c:v>4</c:v>
                </c:pt>
                <c:pt idx="109">
                  <c:v>4</c:v>
                </c:pt>
                <c:pt idx="110">
                  <c:v>4</c:v>
                </c:pt>
                <c:pt idx="111" formatCode="0">
                  <c:v>4</c:v>
                </c:pt>
                <c:pt idx="112">
                  <c:v>4</c:v>
                </c:pt>
                <c:pt idx="113">
                  <c:v>4</c:v>
                </c:pt>
                <c:pt idx="114" formatCode="0">
                  <c:v>4</c:v>
                </c:pt>
                <c:pt idx="115">
                  <c:v>4</c:v>
                </c:pt>
                <c:pt idx="116">
                  <c:v>4</c:v>
                </c:pt>
                <c:pt idx="117" formatCode="0">
                  <c:v>4</c:v>
                </c:pt>
                <c:pt idx="118">
                  <c:v>4</c:v>
                </c:pt>
                <c:pt idx="119">
                  <c:v>4</c:v>
                </c:pt>
                <c:pt idx="120" formatCode="0">
                  <c:v>4</c:v>
                </c:pt>
                <c:pt idx="121">
                  <c:v>4</c:v>
                </c:pt>
                <c:pt idx="122">
                  <c:v>4</c:v>
                </c:pt>
                <c:pt idx="123" formatCode="0">
                  <c:v>4</c:v>
                </c:pt>
                <c:pt idx="124">
                  <c:v>4</c:v>
                </c:pt>
                <c:pt idx="125">
                  <c:v>4</c:v>
                </c:pt>
                <c:pt idx="126" formatCode="0">
                  <c:v>4</c:v>
                </c:pt>
                <c:pt idx="127">
                  <c:v>4</c:v>
                </c:pt>
                <c:pt idx="128">
                  <c:v>4</c:v>
                </c:pt>
                <c:pt idx="129" formatCode="0">
                  <c:v>4</c:v>
                </c:pt>
                <c:pt idx="130">
                  <c:v>4</c:v>
                </c:pt>
                <c:pt idx="131">
                  <c:v>4</c:v>
                </c:pt>
                <c:pt idx="132" formatCode="0">
                  <c:v>4</c:v>
                </c:pt>
                <c:pt idx="133">
                  <c:v>4</c:v>
                </c:pt>
                <c:pt idx="134">
                  <c:v>4</c:v>
                </c:pt>
                <c:pt idx="135" formatCode="0">
                  <c:v>4</c:v>
                </c:pt>
                <c:pt idx="136">
                  <c:v>4</c:v>
                </c:pt>
                <c:pt idx="137">
                  <c:v>4</c:v>
                </c:pt>
                <c:pt idx="138" formatCode="0">
                  <c:v>4</c:v>
                </c:pt>
                <c:pt idx="139">
                  <c:v>4</c:v>
                </c:pt>
                <c:pt idx="140">
                  <c:v>4</c:v>
                </c:pt>
                <c:pt idx="141" formatCode="0">
                  <c:v>4</c:v>
                </c:pt>
                <c:pt idx="142">
                  <c:v>4</c:v>
                </c:pt>
                <c:pt idx="143">
                  <c:v>4</c:v>
                </c:pt>
                <c:pt idx="144" formatCode="0">
                  <c:v>4</c:v>
                </c:pt>
                <c:pt idx="145">
                  <c:v>4</c:v>
                </c:pt>
                <c:pt idx="146">
                  <c:v>4</c:v>
                </c:pt>
                <c:pt idx="147" formatCode="0">
                  <c:v>4</c:v>
                </c:pt>
                <c:pt idx="148">
                  <c:v>4</c:v>
                </c:pt>
                <c:pt idx="149">
                  <c:v>4</c:v>
                </c:pt>
                <c:pt idx="150" formatCode="0">
                  <c:v>4</c:v>
                </c:pt>
                <c:pt idx="151">
                  <c:v>4</c:v>
                </c:pt>
                <c:pt idx="152">
                  <c:v>4</c:v>
                </c:pt>
                <c:pt idx="153" formatCode="0">
                  <c:v>4</c:v>
                </c:pt>
                <c:pt idx="154">
                  <c:v>4</c:v>
                </c:pt>
                <c:pt idx="155">
                  <c:v>4</c:v>
                </c:pt>
                <c:pt idx="156" formatCode="0">
                  <c:v>4</c:v>
                </c:pt>
                <c:pt idx="157">
                  <c:v>4</c:v>
                </c:pt>
                <c:pt idx="158">
                  <c:v>4</c:v>
                </c:pt>
                <c:pt idx="159" formatCode="0">
                  <c:v>4</c:v>
                </c:pt>
                <c:pt idx="160">
                  <c:v>4</c:v>
                </c:pt>
                <c:pt idx="161">
                  <c:v>4</c:v>
                </c:pt>
                <c:pt idx="162" formatCode="0">
                  <c:v>4</c:v>
                </c:pt>
                <c:pt idx="163">
                  <c:v>4</c:v>
                </c:pt>
                <c:pt idx="164">
                  <c:v>4</c:v>
                </c:pt>
                <c:pt idx="165" formatCode="0">
                  <c:v>4</c:v>
                </c:pt>
                <c:pt idx="166">
                  <c:v>4</c:v>
                </c:pt>
                <c:pt idx="167">
                  <c:v>4</c:v>
                </c:pt>
                <c:pt idx="168" formatCode="0">
                  <c:v>4</c:v>
                </c:pt>
                <c:pt idx="169">
                  <c:v>4</c:v>
                </c:pt>
                <c:pt idx="170">
                  <c:v>4</c:v>
                </c:pt>
                <c:pt idx="171" formatCode="0">
                  <c:v>4</c:v>
                </c:pt>
                <c:pt idx="172">
                  <c:v>4</c:v>
                </c:pt>
                <c:pt idx="173">
                  <c:v>4</c:v>
                </c:pt>
                <c:pt idx="174" formatCode="0">
                  <c:v>4</c:v>
                </c:pt>
                <c:pt idx="175">
                  <c:v>4</c:v>
                </c:pt>
                <c:pt idx="176">
                  <c:v>4</c:v>
                </c:pt>
                <c:pt idx="177" formatCode="0">
                  <c:v>4</c:v>
                </c:pt>
                <c:pt idx="178">
                  <c:v>4</c:v>
                </c:pt>
                <c:pt idx="179">
                  <c:v>4</c:v>
                </c:pt>
                <c:pt idx="180" formatCode="0">
                  <c:v>4</c:v>
                </c:pt>
                <c:pt idx="181">
                  <c:v>4</c:v>
                </c:pt>
                <c:pt idx="182">
                  <c:v>4</c:v>
                </c:pt>
                <c:pt idx="183" formatCode="0">
                  <c:v>4</c:v>
                </c:pt>
                <c:pt idx="184">
                  <c:v>4</c:v>
                </c:pt>
                <c:pt idx="185">
                  <c:v>4</c:v>
                </c:pt>
                <c:pt idx="186" formatCode="0">
                  <c:v>4</c:v>
                </c:pt>
                <c:pt idx="187">
                  <c:v>4</c:v>
                </c:pt>
                <c:pt idx="188">
                  <c:v>4</c:v>
                </c:pt>
                <c:pt idx="189" formatCode="0">
                  <c:v>4</c:v>
                </c:pt>
                <c:pt idx="190">
                  <c:v>4</c:v>
                </c:pt>
                <c:pt idx="191">
                  <c:v>4</c:v>
                </c:pt>
                <c:pt idx="192" formatCode="0">
                  <c:v>4</c:v>
                </c:pt>
                <c:pt idx="193">
                  <c:v>4</c:v>
                </c:pt>
                <c:pt idx="194">
                  <c:v>4</c:v>
                </c:pt>
                <c:pt idx="195" formatCode="0">
                  <c:v>4</c:v>
                </c:pt>
                <c:pt idx="196">
                  <c:v>4</c:v>
                </c:pt>
                <c:pt idx="197">
                  <c:v>4</c:v>
                </c:pt>
                <c:pt idx="198" formatCode="0">
                  <c:v>4</c:v>
                </c:pt>
                <c:pt idx="199">
                  <c:v>4</c:v>
                </c:pt>
                <c:pt idx="200">
                  <c:v>4</c:v>
                </c:pt>
                <c:pt idx="201" formatCode="0">
                  <c:v>4</c:v>
                </c:pt>
                <c:pt idx="202">
                  <c:v>4</c:v>
                </c:pt>
                <c:pt idx="203">
                  <c:v>4</c:v>
                </c:pt>
                <c:pt idx="204" formatCode="0">
                  <c:v>4</c:v>
                </c:pt>
                <c:pt idx="205">
                  <c:v>4</c:v>
                </c:pt>
                <c:pt idx="206">
                  <c:v>4</c:v>
                </c:pt>
                <c:pt idx="207" formatCode="0">
                  <c:v>4</c:v>
                </c:pt>
                <c:pt idx="208">
                  <c:v>4</c:v>
                </c:pt>
                <c:pt idx="209">
                  <c:v>4</c:v>
                </c:pt>
                <c:pt idx="210" formatCode="0">
                  <c:v>4</c:v>
                </c:pt>
                <c:pt idx="211">
                  <c:v>4</c:v>
                </c:pt>
                <c:pt idx="212">
                  <c:v>4</c:v>
                </c:pt>
                <c:pt idx="213" formatCode="0">
                  <c:v>4</c:v>
                </c:pt>
                <c:pt idx="214">
                  <c:v>4</c:v>
                </c:pt>
                <c:pt idx="215">
                  <c:v>4</c:v>
                </c:pt>
                <c:pt idx="216" formatCode="0">
                  <c:v>4</c:v>
                </c:pt>
                <c:pt idx="217">
                  <c:v>4</c:v>
                </c:pt>
                <c:pt idx="218">
                  <c:v>4</c:v>
                </c:pt>
                <c:pt idx="219" formatCode="0">
                  <c:v>4</c:v>
                </c:pt>
                <c:pt idx="220">
                  <c:v>4</c:v>
                </c:pt>
                <c:pt idx="221">
                  <c:v>4</c:v>
                </c:pt>
                <c:pt idx="222" formatCode="0">
                  <c:v>4</c:v>
                </c:pt>
                <c:pt idx="223">
                  <c:v>4</c:v>
                </c:pt>
                <c:pt idx="224">
                  <c:v>4</c:v>
                </c:pt>
                <c:pt idx="225" formatCode="0">
                  <c:v>4</c:v>
                </c:pt>
                <c:pt idx="226">
                  <c:v>4</c:v>
                </c:pt>
                <c:pt idx="227">
                  <c:v>4</c:v>
                </c:pt>
                <c:pt idx="228" formatCode="0">
                  <c:v>4</c:v>
                </c:pt>
                <c:pt idx="229">
                  <c:v>4</c:v>
                </c:pt>
                <c:pt idx="230">
                  <c:v>4</c:v>
                </c:pt>
                <c:pt idx="231" formatCode="0">
                  <c:v>4</c:v>
                </c:pt>
                <c:pt idx="232">
                  <c:v>4</c:v>
                </c:pt>
                <c:pt idx="233">
                  <c:v>4</c:v>
                </c:pt>
                <c:pt idx="234" formatCode="0">
                  <c:v>4</c:v>
                </c:pt>
                <c:pt idx="235">
                  <c:v>4</c:v>
                </c:pt>
                <c:pt idx="236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C5B-4DBB-ACA0-EA242F1F00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2922623"/>
        <c:axId val="182934143"/>
      </c:lineChart>
      <c:catAx>
        <c:axId val="18292262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82934143"/>
        <c:crosses val="autoZero"/>
        <c:auto val="1"/>
        <c:lblAlgn val="ctr"/>
        <c:lblOffset val="100"/>
        <c:noMultiLvlLbl val="0"/>
      </c:catAx>
      <c:valAx>
        <c:axId val="1829341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2922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GB" sz="2000" b="1">
                <a:solidFill>
                  <a:sysClr val="windowText" lastClr="000000"/>
                </a:solidFill>
              </a:rPr>
              <a:t>Proportion of 2025 Sites Submitting ≥80 CNRs</a:t>
            </a:r>
          </a:p>
          <a:p>
            <a:pPr>
              <a:defRPr sz="2000" b="1">
                <a:solidFill>
                  <a:sysClr val="windowText" lastClr="000000"/>
                </a:solidFill>
              </a:defRPr>
            </a:pPr>
            <a:r>
              <a:rPr lang="en-GB" sz="2000" b="1">
                <a:solidFill>
                  <a:sysClr val="windowText" lastClr="000000"/>
                </a:solidFill>
              </a:rPr>
              <a:t>(Among Those with ≥80 Eligible Deaths)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GB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'Chart - At Least 80 CNRs Pro'!$A$14:$A$16</c:f>
              <c:strCache>
                <c:ptCount val="3"/>
                <c:pt idx="0">
                  <c:v>Community</c:v>
                </c:pt>
                <c:pt idx="1">
                  <c:v>Acute</c:v>
                </c:pt>
                <c:pt idx="2">
                  <c:v>National</c:v>
                </c:pt>
              </c:strCache>
            </c:strRef>
          </c:cat>
          <c:val>
            <c:numRef>
              <c:f>'Chart - At Least 80 CNRs Pro'!$B$14:$B$16</c:f>
              <c:numCache>
                <c:formatCode>0%</c:formatCode>
                <c:ptCount val="3"/>
                <c:pt idx="0">
                  <c:v>0.625</c:v>
                </c:pt>
                <c:pt idx="1">
                  <c:v>0.879746835443038</c:v>
                </c:pt>
                <c:pt idx="2">
                  <c:v>0.85632183908045978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EC-471D-A306-9DB124E911E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524843376"/>
        <c:axId val="1524847696"/>
      </c:barChart>
      <c:catAx>
        <c:axId val="15248433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4847696"/>
        <c:crosses val="autoZero"/>
        <c:auto val="1"/>
        <c:lblAlgn val="ctr"/>
        <c:lblOffset val="100"/>
        <c:noMultiLvlLbl val="0"/>
      </c:catAx>
      <c:valAx>
        <c:axId val="15248476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24843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56301-5E21-4C6A-90B0-85098AF1500E}" type="datetimeFigureOut">
              <a:rPr lang="en-GB" smtClean="0"/>
              <a:t>12/06/2026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639C1A-AC93-43D7-A0B4-6DB879017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705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9BDF3-EE74-3706-9E5B-B35C51599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C08AA2-4013-C96E-67A9-4CFFD6CC64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CCF5EA-6033-8EB8-A147-73387430D4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26547-90FB-3F45-3D7F-E64DD9BC14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CF4E12-32C7-482B-88F7-3578EC1348B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6371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DF161A-BFC1-CA1C-BC97-66879E316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2A07E8-AFAB-3CF0-339A-7AAB418763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BD163F-E234-6101-782B-9B0FC32B14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Average Case Note Reviews submitted in </a:t>
            </a:r>
            <a:r>
              <a:rPr lang="en-GB" b="1" dirty="0"/>
              <a:t>2025 was 83 vs 87 in 2024</a:t>
            </a:r>
            <a:br>
              <a:rPr lang="en-GB" b="1" dirty="0"/>
            </a:br>
            <a:br>
              <a:rPr lang="en-GB" b="1" dirty="0"/>
            </a:br>
            <a:r>
              <a:rPr lang="en-GB" b="1" u="sng" dirty="0"/>
              <a:t>Site Breakdown</a:t>
            </a:r>
            <a:br>
              <a:rPr lang="en-GB" b="1" dirty="0"/>
            </a:br>
            <a:r>
              <a:rPr lang="en-GB" b="0" dirty="0"/>
              <a:t>For Acute sites, the average </a:t>
            </a:r>
            <a:r>
              <a:rPr lang="en-GB" dirty="0"/>
              <a:t>Case Note Reviews submitted in </a:t>
            </a:r>
            <a:r>
              <a:rPr lang="en-GB" b="1" dirty="0"/>
              <a:t>2025 was 97 vs 101 in 2024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dirty="0"/>
              <a:t>For Community sites, the average </a:t>
            </a:r>
            <a:r>
              <a:rPr lang="en-GB" dirty="0"/>
              <a:t>Case Note Reviews submitted in </a:t>
            </a:r>
            <a:r>
              <a:rPr lang="en-GB" b="1" dirty="0"/>
              <a:t>2025 was 38 vs 39 in 2024</a:t>
            </a:r>
          </a:p>
          <a:p>
            <a:endParaRPr lang="en-GB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C56003-74C2-FC91-FE2B-A6AEC29AF2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639C1A-AC93-43D7-A0B4-6DB879017AD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692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68479-C342-250D-C0BC-E05A0020A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D2A34DF-42A1-A7BC-5F8B-D3A84716D0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28E2D1-1D51-913C-7253-497E1B2394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Average Bereavement Surveys submitted in </a:t>
            </a:r>
            <a:r>
              <a:rPr lang="en-GB" b="1" dirty="0"/>
              <a:t>2025 was 25 vs 30 in 2024</a:t>
            </a:r>
            <a:br>
              <a:rPr lang="en-GB" b="1" dirty="0"/>
            </a:br>
            <a:br>
              <a:rPr lang="en-GB" b="1" dirty="0"/>
            </a:br>
            <a:r>
              <a:rPr lang="en-GB" b="1" u="sng" dirty="0"/>
              <a:t>Site Breakdown</a:t>
            </a:r>
            <a:endParaRPr lang="en-GB" b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dirty="0"/>
              <a:t>For Acute sites, the average</a:t>
            </a:r>
            <a:r>
              <a:rPr lang="en-GB" dirty="0"/>
              <a:t> Bereavement Surveys submitted in </a:t>
            </a:r>
            <a:r>
              <a:rPr lang="en-GB" b="1" dirty="0"/>
              <a:t>2025 was 32 vs 38 in 2024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dirty="0"/>
              <a:t>For Community sites, the average</a:t>
            </a:r>
            <a:r>
              <a:rPr lang="en-GB" dirty="0"/>
              <a:t> Bereavement Surveys submitted in </a:t>
            </a:r>
            <a:r>
              <a:rPr lang="en-GB" b="1" dirty="0"/>
              <a:t>2025 was 4 vs 4 in 2024</a:t>
            </a:r>
          </a:p>
          <a:p>
            <a:endParaRPr lang="en-GB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213F51-E01B-F2FD-A8C9-1FBC301C2D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639C1A-AC93-43D7-A0B4-6DB879017AD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605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20ACB5-8788-161C-EDF1-8FADF8D49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238B0F-9E43-403E-921D-50F047C0B4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C55887-7D62-0F53-7F4D-C952499C67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Interpretation Example (National):</a:t>
            </a:r>
          </a:p>
          <a:p>
            <a:r>
              <a:rPr lang="en-GB" dirty="0"/>
              <a:t>There were 174 total sites that reported having at least 80 eligible deaths. Of these sites, 86% (149) submitted at least 80 Case Note Reviews.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5289F7-6E7D-F5F0-D164-BB29CEF7E1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639C1A-AC93-43D7-A0B4-6DB879017AD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9055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24E77-0156-2CC3-4CD4-326168B212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26BB94-FD2C-950E-9E92-A72531C72A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AEC0AC-86A3-020A-C2F7-9AC027BD82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GB" b="1" dirty="0"/>
              <a:t>Interpretation Example (National): 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l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7% = Lower quartile (25th) = 25% of the data equals or falls below this value.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31% = Upper quartile (75th) = 25% of the data equals or falls above this value.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50% of organisations fell in between these = Interquartile Range (IQR)</a:t>
            </a:r>
          </a:p>
          <a:p>
            <a:pPr algn="l"/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l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27% = mean</a:t>
            </a:r>
          </a:p>
          <a:p>
            <a:pPr algn="l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11% = median</a:t>
            </a:r>
            <a:b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b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dots represent the data that are considered outliers. The whiskers (3% and 36%) are the maximum and minimum data points that are not considered outliers.</a:t>
            </a:r>
          </a:p>
          <a:p>
            <a:pPr algn="l"/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l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Mean &gt; Median = The mean (27%) is higher than the median (11%). It suggests the data is skewed upward - there are some higher values pulling the average up (distribution likely right-skewed).</a:t>
            </a:r>
          </a:p>
          <a:p>
            <a:pPr algn="l"/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Mean &lt; Median = If the mean was 8%, so lower than the median (11%), then it would suggest that the data is skewed downward - there are some lower values pulling the average down (distribution likely left-skewed).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3D2A6E-A0AF-DA51-A748-123AE5FD2D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1CF4E12-32C7-482B-88F7-3578EC1348B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025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639C1A-AC93-43D7-A0B4-6DB879017AD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537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mailto:nhsbn.nacelsupport@nhs.net" TargetMode="External"/><Relationship Id="rId7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3.png"/><Relationship Id="rId4" Type="http://schemas.openxmlformats.org/officeDocument/2006/relationships/hyperlink" Target="http://www.nacel.nhs.uk/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background with green text&#10;&#10;AI-generated content may be incorrect.">
            <a:extLst>
              <a:ext uri="{FF2B5EF4-FFF2-40B4-BE49-F238E27FC236}">
                <a16:creationId xmlns:a16="http://schemas.microsoft.com/office/drawing/2014/main" id="{6DBDAD3C-2994-C42F-0F2D-A4EFC4E9EA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" y="6100798"/>
            <a:ext cx="2612515" cy="7596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779DD3-30BB-45B8-8D8A-2ADFC05EE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28590F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39F132-DF91-4C11-A920-6701291EDA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 b="1">
                <a:solidFill>
                  <a:schemeClr val="accent6"/>
                </a:solidFill>
                <a:latin typeface="+mn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E5F3A-2A29-4BB1-A869-B4B406AED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6FA9A11B-04D6-42DF-BB33-D91D786B206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067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28C3D-6BD6-4E62-BA12-4623519A4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264897"/>
            <a:ext cx="11525252" cy="88264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E085B-DD70-43E8-A81D-8BA78A0CF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5" y="1547333"/>
            <a:ext cx="11167745" cy="4438650"/>
          </a:xfrm>
        </p:spPr>
        <p:txBody>
          <a:bodyPr/>
          <a:lstStyle>
            <a:lvl1pPr marL="360000">
              <a:buClr>
                <a:srgbClr val="28590F"/>
              </a:buClr>
              <a:defRPr/>
            </a:lvl1pPr>
            <a:lvl2pPr marL="685783" indent="-228594">
              <a:buClr>
                <a:srgbClr val="28590F"/>
              </a:buClr>
              <a:buSzPct val="110000"/>
              <a:buFont typeface="Arial" panose="020B0604020202020204" pitchFamily="34" charset="0"/>
              <a:buChar char="•"/>
              <a:defRPr/>
            </a:lvl2pPr>
            <a:lvl3pPr marL="1142971" indent="-228594">
              <a:buClr>
                <a:srgbClr val="28590F"/>
              </a:buClr>
              <a:buSzPct val="110000"/>
              <a:buFont typeface="Arial" panose="020B0604020202020204" pitchFamily="34" charset="0"/>
              <a:buChar char="•"/>
              <a:defRPr/>
            </a:lvl3pPr>
            <a:lvl4pPr marL="1600160" indent="-228594">
              <a:buClr>
                <a:srgbClr val="28590F"/>
              </a:buClr>
              <a:buSzPct val="110000"/>
              <a:buFont typeface="Arial" panose="020B0604020202020204" pitchFamily="34" charset="0"/>
              <a:buChar char="•"/>
              <a:defRPr/>
            </a:lvl4pPr>
            <a:lvl5pPr marL="2057349" indent="-228594">
              <a:buClr>
                <a:srgbClr val="28590F"/>
              </a:buClr>
              <a:buSzPct val="11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CEC7D-3CCF-4267-BF7D-4FCB77256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A11B-04D6-42DF-BB33-D91D786B206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1927880-E951-432B-2B0F-4EACA3FEA35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33375" y="1073488"/>
            <a:ext cx="11525250" cy="473845"/>
          </a:xfrm>
        </p:spPr>
        <p:txBody>
          <a:bodyPr>
            <a:noAutofit/>
          </a:bodyPr>
          <a:lstStyle>
            <a:lvl1pPr marL="0" indent="0" algn="l">
              <a:buNone/>
              <a:defRPr sz="3200" b="1">
                <a:solidFill>
                  <a:schemeClr val="accent6"/>
                </a:solidFill>
                <a:latin typeface="+mn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7" name="Picture 6" descr="A black background with green text&#10;&#10;AI-generated content may be incorrect.">
            <a:extLst>
              <a:ext uri="{FF2B5EF4-FFF2-40B4-BE49-F238E27FC236}">
                <a16:creationId xmlns:a16="http://schemas.microsoft.com/office/drawing/2014/main" id="{B76625A9-C1C8-DEBB-930C-466C45500F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" y="6100798"/>
            <a:ext cx="2612515" cy="75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793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28C3D-6BD6-4E62-BA12-4623519A4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264897"/>
            <a:ext cx="11525252" cy="8826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E085B-DD70-43E8-A81D-8BA78A0CF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5" y="1547333"/>
            <a:ext cx="11167745" cy="4438650"/>
          </a:xfrm>
        </p:spPr>
        <p:txBody>
          <a:bodyPr/>
          <a:lstStyle>
            <a:lvl1pPr marL="360000">
              <a:buClr>
                <a:srgbClr val="28590F"/>
              </a:buClr>
              <a:defRPr/>
            </a:lvl1pPr>
            <a:lvl2pPr marL="685783" indent="-228594">
              <a:buClr>
                <a:srgbClr val="28590F"/>
              </a:buClr>
              <a:buSzPct val="110000"/>
              <a:buFont typeface="Arial" panose="020B0604020202020204" pitchFamily="34" charset="0"/>
              <a:buChar char="•"/>
              <a:defRPr/>
            </a:lvl2pPr>
            <a:lvl3pPr marL="1142971" indent="-228594">
              <a:buClr>
                <a:srgbClr val="28590F"/>
              </a:buClr>
              <a:buSzPct val="110000"/>
              <a:buFont typeface="Arial" panose="020B0604020202020204" pitchFamily="34" charset="0"/>
              <a:buChar char="•"/>
              <a:defRPr/>
            </a:lvl3pPr>
            <a:lvl4pPr marL="1600160" indent="-228594">
              <a:buClr>
                <a:srgbClr val="28590F"/>
              </a:buClr>
              <a:buSzPct val="110000"/>
              <a:buFont typeface="Arial" panose="020B0604020202020204" pitchFamily="34" charset="0"/>
              <a:buChar char="•"/>
              <a:defRPr/>
            </a:lvl4pPr>
            <a:lvl5pPr marL="2057349" indent="-228594">
              <a:buClr>
                <a:srgbClr val="28590F"/>
              </a:buClr>
              <a:buSzPct val="11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CEC7D-3CCF-4267-BF7D-4FCB77256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A11B-04D6-42DF-BB33-D91D786B206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 descr="A black background with green text&#10;&#10;AI-generated content may be incorrect.">
            <a:extLst>
              <a:ext uri="{FF2B5EF4-FFF2-40B4-BE49-F238E27FC236}">
                <a16:creationId xmlns:a16="http://schemas.microsoft.com/office/drawing/2014/main" id="{C1605212-CB0F-4825-790C-38D78F00E2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" y="6100798"/>
            <a:ext cx="2612515" cy="75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50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no watermark">
    <p:bg>
      <p:bgPr>
        <a:blipFill dpi="0" rotWithShape="1">
          <a:blip r:embed="rId2">
            <a:lum/>
          </a:blip>
          <a:srcRect/>
          <a:stretch>
            <a:fillRect l="87000" r="-8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B3411-F69A-4273-8A3B-2D4C985C3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1709740"/>
            <a:ext cx="9963564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20E178-8FE9-4D0D-883C-BA69C46C6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3375" y="4638675"/>
            <a:ext cx="9963564" cy="9620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 b="1">
                <a:solidFill>
                  <a:schemeClr val="accent6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EE4C1-5895-4A8D-94BF-0B263A5B8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A11B-04D6-42DF-BB33-D91D786B2067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A black background with green text&#10;&#10;AI-generated content may be incorrect.">
            <a:extLst>
              <a:ext uri="{FF2B5EF4-FFF2-40B4-BE49-F238E27FC236}">
                <a16:creationId xmlns:a16="http://schemas.microsoft.com/office/drawing/2014/main" id="{E5B6391D-7966-A3D5-DB40-1C55896F21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" y="6100798"/>
            <a:ext cx="2612515" cy="75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9736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title, content (no W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28C3D-6BD6-4E62-BA12-4623519A4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264897"/>
            <a:ext cx="11525252" cy="88264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E085B-DD70-43E8-A81D-8BA78A0CF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5" y="1547333"/>
            <a:ext cx="11167745" cy="4438650"/>
          </a:xfrm>
        </p:spPr>
        <p:txBody>
          <a:bodyPr/>
          <a:lstStyle>
            <a:lvl1pPr marL="360000">
              <a:buClr>
                <a:srgbClr val="28590F"/>
              </a:buClr>
              <a:defRPr/>
            </a:lvl1pPr>
            <a:lvl2pPr marL="685783" indent="-228594">
              <a:buClr>
                <a:srgbClr val="28590F"/>
              </a:buClr>
              <a:buSzPct val="110000"/>
              <a:buFont typeface="Arial" panose="020B0604020202020204" pitchFamily="34" charset="0"/>
              <a:buChar char="•"/>
              <a:defRPr/>
            </a:lvl2pPr>
            <a:lvl3pPr marL="1142971" indent="-228594">
              <a:buClr>
                <a:srgbClr val="28590F"/>
              </a:buClr>
              <a:buSzPct val="110000"/>
              <a:buFont typeface="Arial" panose="020B0604020202020204" pitchFamily="34" charset="0"/>
              <a:buChar char="•"/>
              <a:defRPr/>
            </a:lvl3pPr>
            <a:lvl4pPr marL="1600160" indent="-228594">
              <a:buClr>
                <a:srgbClr val="28590F"/>
              </a:buClr>
              <a:buSzPct val="110000"/>
              <a:buFont typeface="Arial" panose="020B0604020202020204" pitchFamily="34" charset="0"/>
              <a:buChar char="•"/>
              <a:defRPr/>
            </a:lvl4pPr>
            <a:lvl5pPr marL="2057349" indent="-228594">
              <a:buClr>
                <a:srgbClr val="28590F"/>
              </a:buClr>
              <a:buSzPct val="11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CEC7D-3CCF-4267-BF7D-4FCB77256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A11B-04D6-42DF-BB33-D91D786B206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1927880-E951-432B-2B0F-4EACA3FEA35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33375" y="1073488"/>
            <a:ext cx="11525250" cy="473845"/>
          </a:xfrm>
        </p:spPr>
        <p:txBody>
          <a:bodyPr>
            <a:noAutofit/>
          </a:bodyPr>
          <a:lstStyle>
            <a:lvl1pPr marL="0" indent="0" algn="l">
              <a:buNone/>
              <a:defRPr sz="3200" b="1">
                <a:solidFill>
                  <a:schemeClr val="accent6"/>
                </a:solidFill>
                <a:latin typeface="+mn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7" name="Picture 6" descr="A black background with green text&#10;&#10;AI-generated content may be incorrect.">
            <a:extLst>
              <a:ext uri="{FF2B5EF4-FFF2-40B4-BE49-F238E27FC236}">
                <a16:creationId xmlns:a16="http://schemas.microsoft.com/office/drawing/2014/main" id="{C6249543-5592-8ECC-25D7-8F1AB4A2D2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" y="6100798"/>
            <a:ext cx="2612515" cy="75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07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content (no W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28C3D-6BD6-4E62-BA12-4623519A4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264897"/>
            <a:ext cx="11525252" cy="8826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E085B-DD70-43E8-A81D-8BA78A0CF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5" y="1547333"/>
            <a:ext cx="11167745" cy="4438650"/>
          </a:xfrm>
        </p:spPr>
        <p:txBody>
          <a:bodyPr/>
          <a:lstStyle>
            <a:lvl1pPr marL="360000">
              <a:buClr>
                <a:srgbClr val="28590F"/>
              </a:buClr>
              <a:defRPr/>
            </a:lvl1pPr>
            <a:lvl2pPr marL="685783" indent="-228594">
              <a:buClr>
                <a:srgbClr val="28590F"/>
              </a:buClr>
              <a:buSzPct val="110000"/>
              <a:buFont typeface="Arial" panose="020B0604020202020204" pitchFamily="34" charset="0"/>
              <a:buChar char="•"/>
              <a:defRPr/>
            </a:lvl2pPr>
            <a:lvl3pPr marL="1142971" indent="-228594">
              <a:buClr>
                <a:srgbClr val="28590F"/>
              </a:buClr>
              <a:buSzPct val="110000"/>
              <a:buFont typeface="Arial" panose="020B0604020202020204" pitchFamily="34" charset="0"/>
              <a:buChar char="•"/>
              <a:defRPr/>
            </a:lvl3pPr>
            <a:lvl4pPr marL="1600160" indent="-228594">
              <a:buClr>
                <a:srgbClr val="28590F"/>
              </a:buClr>
              <a:buSzPct val="110000"/>
              <a:buFont typeface="Arial" panose="020B0604020202020204" pitchFamily="34" charset="0"/>
              <a:buChar char="•"/>
              <a:defRPr/>
            </a:lvl4pPr>
            <a:lvl5pPr marL="2057349" indent="-228594">
              <a:buClr>
                <a:srgbClr val="28590F"/>
              </a:buClr>
              <a:buSzPct val="110000"/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CEC7D-3CCF-4267-BF7D-4FCB77256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A11B-04D6-42DF-BB33-D91D786B206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5" name="Picture 4" descr="A black background with green text&#10;&#10;AI-generated content may be incorrect.">
            <a:extLst>
              <a:ext uri="{FF2B5EF4-FFF2-40B4-BE49-F238E27FC236}">
                <a16:creationId xmlns:a16="http://schemas.microsoft.com/office/drawing/2014/main" id="{56AA21EB-DEA4-1453-1CE2-50840BD82A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" y="6100798"/>
            <a:ext cx="2612515" cy="75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153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Section Header no watermark">
    <p:bg>
      <p:bgPr>
        <a:blipFill dpi="0" rotWithShape="1">
          <a:blip r:embed="rId2">
            <a:lum/>
          </a:blip>
          <a:srcRect/>
          <a:stretch>
            <a:fillRect l="87000" r="-8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B3411-F69A-4273-8A3B-2D4C985C3E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3375" y="1709741"/>
            <a:ext cx="9963564" cy="107156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Thank you for listening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20E178-8FE9-4D0D-883C-BA69C46C6A3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3375" y="3000375"/>
            <a:ext cx="9963564" cy="26003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3200" b="0" u="none">
                <a:solidFill>
                  <a:schemeClr val="accent6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z="3200" b="0"/>
              <a:t>You can get in contact with the NACEL team at:</a:t>
            </a:r>
          </a:p>
          <a:p>
            <a:r>
              <a:rPr lang="en-GB" sz="3200" b="0"/>
              <a:t>	</a:t>
            </a:r>
            <a:r>
              <a:rPr lang="en-GB" sz="3200" u="sng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nhsbn.nacelsupport@nhs.net</a:t>
            </a:r>
            <a:r>
              <a:rPr lang="en-GB" sz="3200" u="sng"/>
              <a:t> </a:t>
            </a:r>
          </a:p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8590F"/>
              </a:buClr>
              <a:buSzPct val="125000"/>
              <a:buFontTx/>
              <a:buNone/>
              <a:tabLst/>
              <a:defRPr/>
            </a:pPr>
            <a:r>
              <a:rPr lang="en-GB" sz="3200"/>
              <a:t>	0161 521 8274</a:t>
            </a:r>
          </a:p>
          <a:p>
            <a:endParaRPr lang="en-GB" sz="3200" b="0"/>
          </a:p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8590F"/>
              </a:buClr>
              <a:buSzPct val="125000"/>
              <a:buFontTx/>
              <a:buNone/>
              <a:tabLst/>
              <a:defRPr/>
            </a:pPr>
            <a:r>
              <a:rPr lang="en-GB" sz="3200" b="0">
                <a:solidFill>
                  <a:prstClr val="black"/>
                </a:solidFill>
                <a:cs typeface="Calibri" panose="020F0502020204030204" pitchFamily="34" charset="0"/>
              </a:rPr>
              <a:t>Visit the </a:t>
            </a:r>
            <a:r>
              <a:rPr lang="en-GB" sz="3200" b="0">
                <a:solidFill>
                  <a:schemeClr val="accent6"/>
                </a:solidFill>
                <a:cs typeface="Calibri" panose="020F0502020204030204" pitchFamily="34" charset="0"/>
              </a:rPr>
              <a:t>website </a:t>
            </a:r>
            <a:r>
              <a:rPr lang="en-GB" sz="3200" b="0">
                <a:solidFill>
                  <a:schemeClr val="accent6"/>
                </a:solidFill>
              </a:rPr>
              <a:t>at </a:t>
            </a:r>
            <a:r>
              <a:rPr lang="en-GB" sz="3200" b="0">
                <a:hlinkClick r:id="rId4"/>
              </a:rPr>
              <a:t>www.nacel.nhs.uk</a:t>
            </a:r>
            <a:endParaRPr lang="en-GB" sz="3200" b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EE4C1-5895-4A8D-94BF-0B263A5B8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BB3FAC-0147-40B0-931C-FEB89FE20691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A black background with green text&#10;&#10;AI-generated content may be incorrect.">
            <a:extLst>
              <a:ext uri="{FF2B5EF4-FFF2-40B4-BE49-F238E27FC236}">
                <a16:creationId xmlns:a16="http://schemas.microsoft.com/office/drawing/2014/main" id="{E5B6391D-7966-A3D5-DB40-1C55896F212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" y="6100798"/>
            <a:ext cx="2612515" cy="759600"/>
          </a:xfrm>
          <a:prstGeom prst="rect">
            <a:avLst/>
          </a:prstGeom>
        </p:spPr>
      </p:pic>
      <p:pic>
        <p:nvPicPr>
          <p:cNvPr id="4" name="Graphic 3" descr="Telephone with solid fill">
            <a:extLst>
              <a:ext uri="{FF2B5EF4-FFF2-40B4-BE49-F238E27FC236}">
                <a16:creationId xmlns:a16="http://schemas.microsoft.com/office/drawing/2014/main" id="{BA439379-C25E-4F19-B77C-6B4221EF8BC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69277" y="4161774"/>
            <a:ext cx="598894" cy="598894"/>
          </a:xfrm>
          <a:prstGeom prst="rect">
            <a:avLst/>
          </a:prstGeom>
        </p:spPr>
      </p:pic>
      <p:pic>
        <p:nvPicPr>
          <p:cNvPr id="7" name="Graphic 6" descr="Email with solid fill">
            <a:extLst>
              <a:ext uri="{FF2B5EF4-FFF2-40B4-BE49-F238E27FC236}">
                <a16:creationId xmlns:a16="http://schemas.microsoft.com/office/drawing/2014/main" id="{DCB21048-ED87-F306-9B54-51E0AF2E5F7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46562" y="3611625"/>
            <a:ext cx="460929" cy="46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405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3185D-8702-43A0-852A-4B55C3CD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375" y="241303"/>
            <a:ext cx="11525251" cy="882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96CA35-5228-43D3-8919-79E3BE97F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3375" y="1619251"/>
            <a:ext cx="11525251" cy="43562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A24AC-2349-4453-AD71-5BD5DF05A4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86924" y="6253043"/>
            <a:ext cx="2162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 i="0">
                <a:solidFill>
                  <a:srgbClr val="768691"/>
                </a:solidFill>
              </a:defRPr>
            </a:lvl1pPr>
          </a:lstStyle>
          <a:p>
            <a:fld id="{A2BB3FAC-0147-40B0-931C-FEB89FE20691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A black and white flower&#10;&#10;Description automatically generated">
            <a:extLst>
              <a:ext uri="{FF2B5EF4-FFF2-40B4-BE49-F238E27FC236}">
                <a16:creationId xmlns:a16="http://schemas.microsoft.com/office/drawing/2014/main" id="{5B8F6F2E-FC90-0727-488D-F1E828B460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8785" y="5196160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6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8590F"/>
          </a:solidFill>
          <a:latin typeface="+mn-lt"/>
          <a:ea typeface="+mj-ea"/>
          <a:cs typeface="+mj-cs"/>
        </a:defRPr>
      </a:lvl1pPr>
    </p:titleStyle>
    <p:bodyStyle>
      <a:lvl1pPr marL="360000" indent="-360000" algn="l" defTabSz="914377" rtl="0" eaLnBrk="1" latinLnBrk="0" hangingPunct="1">
        <a:lnSpc>
          <a:spcPct val="90000"/>
        </a:lnSpc>
        <a:spcBef>
          <a:spcPts val="1000"/>
        </a:spcBef>
        <a:buClr>
          <a:srgbClr val="28590F"/>
        </a:buClr>
        <a:buSzPct val="125000"/>
        <a:buFontTx/>
        <a:buBlip>
          <a:blip r:embed="rId10"/>
        </a:buBlip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717550" indent="-269875" algn="l" defTabSz="914377" rtl="0" eaLnBrk="1" latinLnBrk="0" hangingPunct="1">
        <a:lnSpc>
          <a:spcPct val="90000"/>
        </a:lnSpc>
        <a:spcBef>
          <a:spcPts val="500"/>
        </a:spcBef>
        <a:buClr>
          <a:srgbClr val="28590F"/>
        </a:buClr>
        <a:buSzPct val="110000"/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074738" indent="-271463" algn="l" defTabSz="914377" rtl="0" eaLnBrk="1" latinLnBrk="0" hangingPunct="1">
        <a:lnSpc>
          <a:spcPct val="90000"/>
        </a:lnSpc>
        <a:spcBef>
          <a:spcPts val="500"/>
        </a:spcBef>
        <a:buClr>
          <a:srgbClr val="28590F"/>
        </a:buClr>
        <a:buSzPct val="110000"/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344613" indent="-269875" algn="l" defTabSz="914377" rtl="0" eaLnBrk="1" latinLnBrk="0" hangingPunct="1">
        <a:lnSpc>
          <a:spcPct val="90000"/>
        </a:lnSpc>
        <a:spcBef>
          <a:spcPts val="500"/>
        </a:spcBef>
        <a:buClr>
          <a:srgbClr val="28590F"/>
        </a:buClr>
        <a:buSzPct val="110000"/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1614488" indent="-269875" algn="l" defTabSz="914377" rtl="0" eaLnBrk="1" latinLnBrk="0" hangingPunct="1">
        <a:lnSpc>
          <a:spcPct val="90000"/>
        </a:lnSpc>
        <a:spcBef>
          <a:spcPts val="500"/>
        </a:spcBef>
        <a:buClr>
          <a:srgbClr val="28590F"/>
        </a:buClr>
        <a:buSzPct val="110000"/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37B81-246C-339A-DBBA-CACCFC4AD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F678E-C6CE-B845-0B20-36CAE3B24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/>
              <a:t>NACEL 2025 Figures Data Pack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068B47-D52B-4E4B-1D63-BEC70F2411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Updated: 12.06.2026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8CD2D8-33E1-659E-F6A9-ACB7BC854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A11B-04D6-42DF-BB33-D91D786B2067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937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7EDA6-F40F-139E-72FE-F7144F2D4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9D5F7-A207-25D7-CD11-D075AAED2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28590F"/>
                </a:solidFill>
              </a:rPr>
              <a:t>NACEL Dataset (2018-2025)</a:t>
            </a:r>
            <a:endParaRPr lang="en-US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5E21F50A-FF86-43E7-F691-D6FBECBBFE9A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GB"/>
              <a:t>Acute and Community Hospital Audit</a:t>
            </a:r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DAD8E1-C142-20D8-020F-4758E1D34EA0}"/>
              </a:ext>
            </a:extLst>
          </p:cNvPr>
          <p:cNvSpPr txBox="1"/>
          <p:nvPr/>
        </p:nvSpPr>
        <p:spPr>
          <a:xfrm>
            <a:off x="3852672" y="6285326"/>
            <a:ext cx="785164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 collection is open for NACEL 2026 - reviewing care delivered in hospitals from Jan</a:t>
            </a:r>
            <a:r>
              <a:rPr lang="en-GB" sz="1400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uary</a:t>
            </a:r>
            <a:r>
              <a:rPr kumimoji="0" lang="en-GB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De</a:t>
            </a:r>
            <a:r>
              <a:rPr lang="en-GB" sz="1400" i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cember</a:t>
            </a:r>
            <a:r>
              <a:rPr kumimoji="0" lang="en-GB" sz="14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‘26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8400CCE-4EDC-9462-8082-2EBAF08EA2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8794945"/>
              </p:ext>
            </p:extLst>
          </p:nvPr>
        </p:nvGraphicFramePr>
        <p:xfrm>
          <a:off x="126991" y="1722474"/>
          <a:ext cx="11938017" cy="42553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18F068-F9AE-358B-4323-4E4D329B7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A11B-04D6-42DF-BB33-D91D786B2067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456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000D5-D9E7-3DAD-CDAD-D90808E58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66D4F-FA8E-A511-EF67-2929A3DEC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Calibri"/>
                <a:cs typeface="Calibri"/>
              </a:rPr>
              <a:t>NACEL 2025 Variation</a:t>
            </a:r>
            <a:endParaRPr lang="en-US" b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B77E59-8AC1-FD0E-EAF8-6943896E2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A11B-04D6-42DF-BB33-D91D786B2067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915CF67-2514-58A2-CF4E-81F0F021E082}"/>
              </a:ext>
            </a:extLst>
          </p:cNvPr>
          <p:cNvSpPr txBox="1"/>
          <p:nvPr/>
        </p:nvSpPr>
        <p:spPr>
          <a:xfrm>
            <a:off x="6138433" y="6135523"/>
            <a:ext cx="572019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Average Case Note Reviews submitted in </a:t>
            </a: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2025 was 83 vs 87 in 2024</a:t>
            </a: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835C88D7-9233-FDAB-3763-49CFD9576F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8094375"/>
              </p:ext>
            </p:extLst>
          </p:nvPr>
        </p:nvGraphicFramePr>
        <p:xfrm>
          <a:off x="482562" y="1147545"/>
          <a:ext cx="11422800" cy="487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41371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E3205-C6E4-8294-BB9C-50277C8BF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480AC-09F2-4EFF-2F06-983D626C7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Calibri"/>
                <a:cs typeface="Calibri"/>
              </a:rPr>
              <a:t>NACEL 2025 Variation</a:t>
            </a:r>
            <a:endParaRPr lang="en-US" b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C09DE3-8502-EB92-A369-5007D974B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A11B-04D6-42DF-BB33-D91D786B2067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3A73ADC-05E8-E87B-4BF1-2FCDBB936BCE}"/>
              </a:ext>
            </a:extLst>
          </p:cNvPr>
          <p:cNvSpPr txBox="1"/>
          <p:nvPr/>
        </p:nvSpPr>
        <p:spPr>
          <a:xfrm>
            <a:off x="6138433" y="6135523"/>
            <a:ext cx="572019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Average Bereavement Surveys submitted in </a:t>
            </a: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2025 was 25 vs 30 in 2024</a:t>
            </a:r>
            <a:endParaRPr lang="en-GB" sz="11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28F843E-AA4E-2FFC-B995-BE0367A8D9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5165526"/>
              </p:ext>
            </p:extLst>
          </p:nvPr>
        </p:nvGraphicFramePr>
        <p:xfrm>
          <a:off x="333375" y="1147545"/>
          <a:ext cx="11422380" cy="4875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06931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8D8AC-6A27-5FA5-AA26-E1EA214BA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C86C5836-32F9-4500-B77D-EEA7D5CB30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3400019"/>
              </p:ext>
            </p:extLst>
          </p:nvPr>
        </p:nvGraphicFramePr>
        <p:xfrm>
          <a:off x="333375" y="1645920"/>
          <a:ext cx="11175873" cy="413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A7E8E9D-F114-0DA5-FED9-A3214400C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ea typeface="Calibri"/>
                <a:cs typeface="Calibri"/>
              </a:rPr>
              <a:t>NACEL 2025 Proportions</a:t>
            </a:r>
            <a:endParaRPr lang="en-US" b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79559B-BB4A-B37B-98C0-CD52096E6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A11B-04D6-42DF-BB33-D91D786B2067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B0B780D-AAC4-0C88-810C-222BC9EF23BE}"/>
              </a:ext>
            </a:extLst>
          </p:cNvPr>
          <p:cNvSpPr>
            <a:spLocks noGrp="1"/>
          </p:cNvSpPr>
          <p:nvPr>
            <p:ph type="subTitle" idx="13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ea typeface="Calibri"/>
                <a:cs typeface="Calibri"/>
              </a:rPr>
              <a:t>Acute vs Community</a:t>
            </a:r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85EFA8F-E551-3CC4-DE21-FF44B12D42C2}"/>
              </a:ext>
            </a:extLst>
          </p:cNvPr>
          <p:cNvSpPr/>
          <p:nvPr/>
        </p:nvSpPr>
        <p:spPr>
          <a:xfrm>
            <a:off x="5173910" y="5948285"/>
            <a:ext cx="6225609" cy="678124"/>
          </a:xfrm>
          <a:prstGeom prst="roundRect">
            <a:avLst/>
          </a:prstGeom>
          <a:solidFill>
            <a:srgbClr val="3B0D5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/>
              <a:t>Target = 90% of sites submitting a minimum of 20 CNRs each quarter, 80 per year</a:t>
            </a:r>
            <a:endParaRPr lang="en-GB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511765-1449-6629-DA16-37A4B83BD778}"/>
              </a:ext>
            </a:extLst>
          </p:cNvPr>
          <p:cNvSpPr txBox="1"/>
          <p:nvPr/>
        </p:nvSpPr>
        <p:spPr>
          <a:xfrm>
            <a:off x="9791775" y="2826682"/>
            <a:ext cx="976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solidFill>
                  <a:schemeClr val="accent6"/>
                </a:solidFill>
              </a:rPr>
              <a:t>(149/174)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5667F1-D056-F129-7E50-035BF1F08084}"/>
              </a:ext>
            </a:extLst>
          </p:cNvPr>
          <p:cNvSpPr txBox="1"/>
          <p:nvPr/>
        </p:nvSpPr>
        <p:spPr>
          <a:xfrm>
            <a:off x="9980751" y="3792940"/>
            <a:ext cx="976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solidFill>
                  <a:schemeClr val="accent6"/>
                </a:solidFill>
              </a:rPr>
              <a:t>(139/158)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587B02-8469-B836-AE3A-B009DD5FE885}"/>
              </a:ext>
            </a:extLst>
          </p:cNvPr>
          <p:cNvSpPr txBox="1"/>
          <p:nvPr/>
        </p:nvSpPr>
        <p:spPr>
          <a:xfrm>
            <a:off x="7475295" y="4737820"/>
            <a:ext cx="976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solidFill>
                  <a:schemeClr val="accent6"/>
                </a:solidFill>
              </a:rPr>
              <a:t>(10/16)</a:t>
            </a:r>
          </a:p>
        </p:txBody>
      </p:sp>
    </p:spTree>
    <p:extLst>
      <p:ext uri="{BB962C8B-B14F-4D97-AF65-F5344CB8AC3E}">
        <p14:creationId xmlns:p14="http://schemas.microsoft.com/office/powerpoint/2010/main" val="1287475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5AF05-41D2-D659-DF37-883CB53CCE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FDD1C-5BA5-8E18-FC88-2F2B8286C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NACEL 2025 Case Ascertainment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23B1C3A-456F-E060-8D25-4EC74FC83696}"/>
              </a:ext>
            </a:extLst>
          </p:cNvPr>
          <p:cNvSpPr txBox="1"/>
          <p:nvPr/>
        </p:nvSpPr>
        <p:spPr>
          <a:xfrm>
            <a:off x="3579813" y="6274352"/>
            <a:ext cx="485025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 included in charts above: 2 submissions had a 0% case ascertainment.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were community submissions.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100" i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X = Mean</a:t>
            </a:r>
            <a:endParaRPr kumimoji="0" lang="en-GB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C35FBF48-77D4-248A-A464-2EB896B549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392" y="1147545"/>
            <a:ext cx="5328366" cy="4985544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D0FBE996-0ACF-8FF0-C34D-4C8C0064B26B}"/>
              </a:ext>
            </a:extLst>
          </p:cNvPr>
          <p:cNvSpPr txBox="1"/>
          <p:nvPr/>
        </p:nvSpPr>
        <p:spPr>
          <a:xfrm>
            <a:off x="2597149" y="5770780"/>
            <a:ext cx="380166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900" b="1">
                <a:solidFill>
                  <a:schemeClr val="accent6"/>
                </a:solidFill>
                <a:latin typeface="Aptos Narrow" panose="020B0004020202020204" pitchFamily="34" charset="0"/>
              </a:rPr>
              <a:t>2%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C141745-74C2-B606-0649-0C0010C1A550}"/>
              </a:ext>
            </a:extLst>
          </p:cNvPr>
          <p:cNvSpPr txBox="1"/>
          <p:nvPr/>
        </p:nvSpPr>
        <p:spPr>
          <a:xfrm>
            <a:off x="1781633" y="5539948"/>
            <a:ext cx="380166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900" b="1">
                <a:solidFill>
                  <a:schemeClr val="accent6"/>
                </a:solidFill>
                <a:latin typeface="Aptos Narrow" panose="020B0004020202020204" pitchFamily="34" charset="0"/>
              </a:rPr>
              <a:t>7%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6AAAE01-6381-926C-0F2B-5D12212BDE4B}"/>
              </a:ext>
            </a:extLst>
          </p:cNvPr>
          <p:cNvSpPr txBox="1"/>
          <p:nvPr/>
        </p:nvSpPr>
        <p:spPr>
          <a:xfrm>
            <a:off x="1717675" y="5367555"/>
            <a:ext cx="444124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900" b="1">
                <a:solidFill>
                  <a:schemeClr val="accent6"/>
                </a:solidFill>
                <a:latin typeface="Aptos Narrow" panose="020B0004020202020204" pitchFamily="34" charset="0"/>
              </a:rPr>
              <a:t>11%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64F3E3D-855F-C085-28AC-B3D4204ACDDC}"/>
              </a:ext>
            </a:extLst>
          </p:cNvPr>
          <p:cNvSpPr txBox="1"/>
          <p:nvPr/>
        </p:nvSpPr>
        <p:spPr>
          <a:xfrm>
            <a:off x="1692275" y="4478555"/>
            <a:ext cx="469524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900" b="1">
                <a:solidFill>
                  <a:schemeClr val="accent6"/>
                </a:solidFill>
                <a:latin typeface="Aptos Narrow" panose="020B0004020202020204" pitchFamily="34" charset="0"/>
              </a:rPr>
              <a:t>31%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DC96FD2-47E2-55AB-E906-8E5AF536364D}"/>
              </a:ext>
            </a:extLst>
          </p:cNvPr>
          <p:cNvSpPr txBox="1"/>
          <p:nvPr/>
        </p:nvSpPr>
        <p:spPr>
          <a:xfrm>
            <a:off x="2845218" y="4681755"/>
            <a:ext cx="42144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900" b="1">
                <a:solidFill>
                  <a:schemeClr val="accent6"/>
                </a:solidFill>
                <a:latin typeface="Aptos Narrow" panose="020B0004020202020204" pitchFamily="34" charset="0"/>
              </a:rPr>
              <a:t>27%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1283D0F-D009-28B1-CE19-F76BED7DC946}"/>
              </a:ext>
            </a:extLst>
          </p:cNvPr>
          <p:cNvSpPr txBox="1"/>
          <p:nvPr/>
        </p:nvSpPr>
        <p:spPr>
          <a:xfrm>
            <a:off x="2555875" y="2973605"/>
            <a:ext cx="42144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900" b="1">
                <a:solidFill>
                  <a:schemeClr val="accent6"/>
                </a:solidFill>
                <a:latin typeface="Aptos Narrow" panose="020B0004020202020204" pitchFamily="34" charset="0"/>
              </a:rPr>
              <a:t>66%</a:t>
            </a:r>
          </a:p>
        </p:txBody>
      </p:sp>
      <p:pic>
        <p:nvPicPr>
          <p:cNvPr id="48" name="Picture 47">
            <a:extLst>
              <a:ext uri="{FF2B5EF4-FFF2-40B4-BE49-F238E27FC236}">
                <a16:creationId xmlns:a16="http://schemas.microsoft.com/office/drawing/2014/main" id="{B4823231-92E1-078A-EC7C-E0A8877712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99" y="1137009"/>
            <a:ext cx="5706351" cy="5037452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23DEBB-4E76-3280-4ECA-5D5E13F81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A11B-04D6-42DF-BB33-D91D786B2067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122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7C897-AF64-1D00-5D83-236A9F2BD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1150B-F8C5-57DA-8407-808955D5E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FC8FF-136E-27F3-4CD8-CE8147A01D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5" y="1003301"/>
            <a:ext cx="11167745" cy="499110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1900" b="1" dirty="0"/>
              <a:t>Dataset (2018–2025):</a:t>
            </a:r>
            <a:r>
              <a:rPr lang="en-GB" sz="1900" dirty="0"/>
              <a:t> In 2025, 19,705 Case Note Reviews, 5,994 Bereavement Surveys, 14,406 Staff Reported Measures, and 232 Hospital/Site Overviews were submitted — continuing the strong growth seen since 2018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900" b="1" dirty="0"/>
              <a:t>Case Note Review (CNR) submission:</a:t>
            </a:r>
            <a:r>
              <a:rPr lang="en-GB" sz="1900" dirty="0"/>
              <a:t> The average number of CNRs submitted per organisation was 83 in 2025, down slightly from 87 in 2024, with notable variation across submissions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900" b="1" dirty="0"/>
              <a:t>Bereavement Survey submission:</a:t>
            </a:r>
            <a:r>
              <a:rPr lang="en-GB" sz="1900" dirty="0"/>
              <a:t> The average number of Bereavement Surveys submitted per organisation was 25 in 2025, down from 30 in 2024, with wide variation and many submissions receiving zero responses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900" b="1" dirty="0"/>
              <a:t>CNR submission target (≥80 CNRs):</a:t>
            </a:r>
            <a:r>
              <a:rPr lang="en-GB" sz="1900" dirty="0"/>
              <a:t> 86% of national sites who had at least 80 annual eligible deaths (149/174) met the target for submitting ≥80 CNRs. Acute sites performed strongly at 88% (139/158); community sites were below target at 63% (10/16). The national target is 90%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900" b="1" dirty="0"/>
              <a:t>Case ascertainment:</a:t>
            </a:r>
            <a:r>
              <a:rPr lang="en-GB" sz="1900" dirty="0"/>
              <a:t> The national mean was 27% (IQR 11%–31%, upper whisker 66%). Community sites showed considerably higher ascertainment (mean 71%, IQR 43%–82%) than acute sites (mean 15%, IQR 10%–26%). Two community submissions recorded 0% meaning they had zero eligible deaths in 2025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900" b="1" dirty="0"/>
              <a:t>Bereavement Survey engagement:</a:t>
            </a:r>
            <a:r>
              <a:rPr lang="en-GB" sz="1900" dirty="0"/>
              <a:t> 67% of all submissions (157/236) received at least one response. Of those reporting participation via the Annual Death Data Collection, 77% (165/214) participated in the Bereavement Survey, and 88% of that group (145/165) received at least one response.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B027E7-785C-ABB8-895B-47FE6F358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A11B-04D6-42DF-BB33-D91D786B2067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813784"/>
      </p:ext>
    </p:extLst>
  </p:cSld>
  <p:clrMapOvr>
    <a:masterClrMapping/>
  </p:clrMapOvr>
</p:sld>
</file>

<file path=ppt/theme/theme1.xml><?xml version="1.0" encoding="utf-8"?>
<a:theme xmlns:a="http://schemas.openxmlformats.org/drawingml/2006/main" name="NACEL theme_no year">
  <a:themeElements>
    <a:clrScheme name="NACEL Colours">
      <a:dk1>
        <a:srgbClr val="28590F"/>
      </a:dk1>
      <a:lt1>
        <a:srgbClr val="F8FAF8"/>
      </a:lt1>
      <a:dk2>
        <a:srgbClr val="28590F"/>
      </a:dk2>
      <a:lt2>
        <a:srgbClr val="F8FAF8"/>
      </a:lt2>
      <a:accent1>
        <a:srgbClr val="28590F"/>
      </a:accent1>
      <a:accent2>
        <a:srgbClr val="93AC87"/>
      </a:accent2>
      <a:accent3>
        <a:srgbClr val="C1F0AA"/>
      </a:accent3>
      <a:accent4>
        <a:srgbClr val="EBF1E9"/>
      </a:accent4>
      <a:accent5>
        <a:srgbClr val="70AD47"/>
      </a:accent5>
      <a:accent6>
        <a:srgbClr val="000000"/>
      </a:accent6>
      <a:hlink>
        <a:srgbClr val="28590F"/>
      </a:hlink>
      <a:folHlink>
        <a:srgbClr val="6EDD3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CEL theme_no year" id="{9975A75F-5526-4F0C-AB27-75C0A7D908F0}" vid="{E444295D-4A17-4AA1-9F23-4837841AACA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sponsiblePerson xmlns="55f99f0f-87d8-4be9-9440-df45adb4b6c5">Not Noted</ResponsiblePerson>
    <DocumentOwner_x002f_Creator xmlns="55f99f0f-87d8-4be9-9440-df45adb4b6c5">
      <UserInfo>
        <DisplayName/>
        <AccountId xsi:nil="true"/>
        <AccountType/>
      </UserInfo>
    </DocumentOwner_x002f_Creator>
    <_Flow_SignoffStatus xmlns="55f99f0f-87d8-4be9-9440-df45adb4b6c5" xsi:nil="true"/>
    <lcf76f155ced4ddcb4097134ff3c332f xmlns="55f99f0f-87d8-4be9-9440-df45adb4b6c5">
      <Terms xmlns="http://schemas.microsoft.com/office/infopath/2007/PartnerControls"/>
    </lcf76f155ced4ddcb4097134ff3c332f>
    <TaxCatchAll xmlns="eb556f03-1ab5-485a-9aea-0ebfad31cc2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373531D4220B4B8DC89F1AB9AB0F90" ma:contentTypeVersion="22" ma:contentTypeDescription="Create a new document." ma:contentTypeScope="" ma:versionID="479f668a70516ae21027862fcf6360b7">
  <xsd:schema xmlns:xsd="http://www.w3.org/2001/XMLSchema" xmlns:xs="http://www.w3.org/2001/XMLSchema" xmlns:p="http://schemas.microsoft.com/office/2006/metadata/properties" xmlns:ns2="55f99f0f-87d8-4be9-9440-df45adb4b6c5" xmlns:ns3="eb556f03-1ab5-485a-9aea-0ebfad31cc2d" targetNamespace="http://schemas.microsoft.com/office/2006/metadata/properties" ma:root="true" ma:fieldsID="b1d769db5b4fb45b25d703c3fc871aec" ns2:_="" ns3:_="">
    <xsd:import namespace="55f99f0f-87d8-4be9-9440-df45adb4b6c5"/>
    <xsd:import namespace="eb556f03-1ab5-485a-9aea-0ebfad31cc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2:MediaServiceSearchProperties" minOccurs="0"/>
                <xsd:element ref="ns2:DocumentOwner_x002f_Creator" minOccurs="0"/>
                <xsd:element ref="ns2:ResponsiblePerson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f99f0f-87d8-4be9-9440-df45adb4b6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906682b-9559-4106-93ae-b8242d33929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ocumentOwner_x002f_Creator" ma:index="23" nillable="true" ma:displayName="Document Owner/ Creator" ma:description="Person responsible for the documents creation and/ or updates " ma:format="Dropdown" ma:list="UserInfo" ma:SharePointGroup="0" ma:internalName="DocumentOwner_x002f_Creator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ResponsiblePerson" ma:index="24" nillable="true" ma:displayName="Responsible Person" ma:default="Not Noted" ma:format="Dropdown" ma:internalName="ResponsiblePerson">
      <xsd:simpleType>
        <xsd:restriction base="dms:Text">
          <xsd:maxLength value="255"/>
        </xsd:restriction>
      </xsd:simpleType>
    </xsd:element>
    <xsd:element name="_Flow_SignoffStatus" ma:index="25" nillable="true" ma:displayName="Sign-off status" ma:internalName="_x0024_Resources_x003a_core_x002c_Signoff_Status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56f03-1ab5-485a-9aea-0ebfad31cc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aa2d7fde-55e5-4372-af2a-23590a38db2a}" ma:internalName="TaxCatchAll" ma:showField="CatchAllData" ma:web="eb556f03-1ab5-485a-9aea-0ebfad31cc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A05A1F-EDC9-4549-ABF3-7FFEC7E4DCE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3735CA-03C3-47DB-8E2A-2BBFFDA5C04E}">
  <ds:schemaRefs>
    <ds:schemaRef ds:uri="55f99f0f-87d8-4be9-9440-df45adb4b6c5"/>
    <ds:schemaRef ds:uri="eb556f03-1ab5-485a-9aea-0ebfad31cc2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7D4AC29-CDBB-4151-A4A8-B39684CD5A58}">
  <ds:schemaRefs>
    <ds:schemaRef ds:uri="55f99f0f-87d8-4be9-9440-df45adb4b6c5"/>
    <ds:schemaRef ds:uri="eb556f03-1ab5-485a-9aea-0ebfad31cc2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NACEL 2025 theme</Template>
  <TotalTime>60</TotalTime>
  <Words>792</Words>
  <Application>Microsoft Office PowerPoint</Application>
  <PresentationFormat>Widescreen</PresentationFormat>
  <Paragraphs>64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Narrow</vt:lpstr>
      <vt:lpstr>Arial</vt:lpstr>
      <vt:lpstr>Calibri</vt:lpstr>
      <vt:lpstr>NACEL theme_no year</vt:lpstr>
      <vt:lpstr>NACEL 2025 Figures Data Pack</vt:lpstr>
      <vt:lpstr>NACEL Dataset (2018-2025)</vt:lpstr>
      <vt:lpstr>NACEL 2025 Variation</vt:lpstr>
      <vt:lpstr>NACEL 2025 Variation</vt:lpstr>
      <vt:lpstr>NACEL 2025 Proportions</vt:lpstr>
      <vt:lpstr>NACEL 2025 Case Ascertainment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Walsh</dc:creator>
  <cp:lastModifiedBy>Giovanny Zapata</cp:lastModifiedBy>
  <cp:revision>3</cp:revision>
  <dcterms:created xsi:type="dcterms:W3CDTF">2025-03-25T18:00:59Z</dcterms:created>
  <dcterms:modified xsi:type="dcterms:W3CDTF">2026-06-12T11:21:18Z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0x010100D1373531D4220B4B8DC89F1AB9AB0F90</vt:lpwstr>
  </property>
  <property fmtid="{D5CDD505-2E9C-101B-9397-08002B2CF9AE}" pid="3" name="MediaServiceImageTags">
    <vt:lpwstr/>
  </property>
</Properties>
</file>